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handoutMasterIdLst>
    <p:handoutMasterId r:id="rId12"/>
  </p:handoutMasterIdLst>
  <p:sldIdLst>
    <p:sldId id="256" r:id="rId2"/>
    <p:sldId id="265" r:id="rId3"/>
    <p:sldId id="257" r:id="rId4"/>
    <p:sldId id="258" r:id="rId5"/>
    <p:sldId id="259" r:id="rId6"/>
    <p:sldId id="260" r:id="rId7"/>
    <p:sldId id="261" r:id="rId8"/>
    <p:sldId id="262" r:id="rId9"/>
    <p:sldId id="263" r:id="rId10"/>
    <p:sldId id="264" r:id="rId11"/>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Black"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Black"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Black"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Black"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Black" pitchFamily="34" charset="0"/>
        <a:ea typeface="ＭＳ Ｐゴシック" charset="-128"/>
        <a:cs typeface="+mn-cs"/>
      </a:defRPr>
    </a:lvl5pPr>
    <a:lvl6pPr marL="2286000" algn="l" defTabSz="914400" rtl="0" eaLnBrk="1" latinLnBrk="0" hangingPunct="1">
      <a:defRPr kumimoji="1" kern="1200">
        <a:solidFill>
          <a:schemeClr val="tx1"/>
        </a:solidFill>
        <a:latin typeface="Arial Black" pitchFamily="34" charset="0"/>
        <a:ea typeface="ＭＳ Ｐゴシック" charset="-128"/>
        <a:cs typeface="+mn-cs"/>
      </a:defRPr>
    </a:lvl6pPr>
    <a:lvl7pPr marL="2743200" algn="l" defTabSz="914400" rtl="0" eaLnBrk="1" latinLnBrk="0" hangingPunct="1">
      <a:defRPr kumimoji="1" kern="1200">
        <a:solidFill>
          <a:schemeClr val="tx1"/>
        </a:solidFill>
        <a:latin typeface="Arial Black" pitchFamily="34" charset="0"/>
        <a:ea typeface="ＭＳ Ｐゴシック" charset="-128"/>
        <a:cs typeface="+mn-cs"/>
      </a:defRPr>
    </a:lvl7pPr>
    <a:lvl8pPr marL="3200400" algn="l" defTabSz="914400" rtl="0" eaLnBrk="1" latinLnBrk="0" hangingPunct="1">
      <a:defRPr kumimoji="1" kern="1200">
        <a:solidFill>
          <a:schemeClr val="tx1"/>
        </a:solidFill>
        <a:latin typeface="Arial Black" pitchFamily="34" charset="0"/>
        <a:ea typeface="ＭＳ Ｐゴシック" charset="-128"/>
        <a:cs typeface="+mn-cs"/>
      </a:defRPr>
    </a:lvl8pPr>
    <a:lvl9pPr marL="3657600" algn="l" defTabSz="914400" rtl="0" eaLnBrk="1" latinLnBrk="0" hangingPunct="1">
      <a:defRPr kumimoji="1" kern="1200">
        <a:solidFill>
          <a:schemeClr val="tx1"/>
        </a:solidFill>
        <a:latin typeface="Arial Black"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97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0" y="0"/>
            <a:ext cx="2918831" cy="493316"/>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89091" name="Rectangle 3"/>
          <p:cNvSpPr>
            <a:spLocks noGrp="1" noChangeArrowheads="1"/>
          </p:cNvSpPr>
          <p:nvPr>
            <p:ph type="dt" sz="quarter" idx="1"/>
          </p:nvPr>
        </p:nvSpPr>
        <p:spPr bwMode="auto">
          <a:xfrm>
            <a:off x="3815373" y="0"/>
            <a:ext cx="2918831" cy="493316"/>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50" charset="-128"/>
              </a:defRPr>
            </a:lvl1pPr>
          </a:lstStyle>
          <a:p>
            <a:pPr>
              <a:defRPr/>
            </a:pPr>
            <a:endParaRPr lang="en-US" altLang="ja-JP"/>
          </a:p>
        </p:txBody>
      </p:sp>
      <p:sp>
        <p:nvSpPr>
          <p:cNvPr id="89092" name="Rectangle 4"/>
          <p:cNvSpPr>
            <a:spLocks noGrp="1" noChangeArrowheads="1"/>
          </p:cNvSpPr>
          <p:nvPr>
            <p:ph type="ftr" sz="quarter" idx="2"/>
          </p:nvPr>
        </p:nvSpPr>
        <p:spPr bwMode="auto">
          <a:xfrm>
            <a:off x="0" y="9371285"/>
            <a:ext cx="2918831" cy="493316"/>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89093" name="Rectangle 5"/>
          <p:cNvSpPr>
            <a:spLocks noGrp="1" noChangeArrowheads="1"/>
          </p:cNvSpPr>
          <p:nvPr>
            <p:ph type="sldNum" sz="quarter" idx="3"/>
          </p:nvPr>
        </p:nvSpPr>
        <p:spPr bwMode="auto">
          <a:xfrm>
            <a:off x="3815373" y="9371285"/>
            <a:ext cx="2918831" cy="493316"/>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pitchFamily="50" charset="-128"/>
              </a:defRPr>
            </a:lvl1pPr>
          </a:lstStyle>
          <a:p>
            <a:pPr>
              <a:defRPr/>
            </a:pPr>
            <a:fld id="{97C29B7F-2884-41A2-8BD1-F2FE75C0C01D}" type="slidenum">
              <a:rPr lang="en-US" altLang="ja-JP"/>
              <a:pPr>
                <a:defRPr/>
              </a:pPr>
              <a:t>‹#›</a:t>
            </a:fld>
            <a:endParaRPr lang="en-US" altLang="ja-JP"/>
          </a:p>
        </p:txBody>
      </p:sp>
    </p:spTree>
    <p:extLst>
      <p:ext uri="{BB962C8B-B14F-4D97-AF65-F5344CB8AC3E}">
        <p14:creationId xmlns:p14="http://schemas.microsoft.com/office/powerpoint/2010/main" val="413701523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2057400" y="1447800"/>
            <a:ext cx="5029200" cy="4238625"/>
            <a:chOff x="240" y="816"/>
            <a:chExt cx="3168" cy="2670"/>
          </a:xfrm>
        </p:grpSpPr>
        <p:sp>
          <p:nvSpPr>
            <p:cNvPr id="5" name="Oval 3"/>
            <p:cNvSpPr>
              <a:spLocks noChangeArrowheads="1"/>
            </p:cNvSpPr>
            <p:nvPr/>
          </p:nvSpPr>
          <p:spPr bwMode="ltGray">
            <a:xfrm>
              <a:off x="483" y="817"/>
              <a:ext cx="2692" cy="2669"/>
            </a:xfrm>
            <a:prstGeom prst="ellipse">
              <a:avLst/>
            </a:prstGeom>
            <a:solidFill>
              <a:schemeClr val="folHlink"/>
            </a:solidFill>
            <a:ln w="9525">
              <a:noFill/>
              <a:round/>
              <a:headEnd/>
              <a:tailEnd/>
            </a:ln>
            <a:effectLst/>
          </p:spPr>
          <p:txBody>
            <a:bodyPr wrap="none" anchor="ctr"/>
            <a:lstStyle/>
            <a:p>
              <a:pPr>
                <a:defRPr/>
              </a:pPr>
              <a:endParaRPr lang="ja-JP" altLang="en-US"/>
            </a:p>
          </p:txBody>
        </p:sp>
        <p:grpSp>
          <p:nvGrpSpPr>
            <p:cNvPr id="6" name="Group 4"/>
            <p:cNvGrpSpPr>
              <a:grpSpLocks/>
            </p:cNvGrpSpPr>
            <p:nvPr/>
          </p:nvGrpSpPr>
          <p:grpSpPr bwMode="auto">
            <a:xfrm>
              <a:off x="240" y="819"/>
              <a:ext cx="3168" cy="2667"/>
              <a:chOff x="864" y="463"/>
              <a:chExt cx="4128" cy="3473"/>
            </a:xfrm>
          </p:grpSpPr>
          <p:sp>
            <p:nvSpPr>
              <p:cNvPr id="172" name="Line 5"/>
              <p:cNvSpPr>
                <a:spLocks noChangeShapeType="1"/>
              </p:cNvSpPr>
              <p:nvPr/>
            </p:nvSpPr>
            <p:spPr bwMode="ltGray">
              <a:xfrm>
                <a:off x="2940" y="816"/>
                <a:ext cx="0" cy="3120"/>
              </a:xfrm>
              <a:prstGeom prst="line">
                <a:avLst/>
              </a:prstGeom>
              <a:noFill/>
              <a:ln w="9525">
                <a:solidFill>
                  <a:schemeClr val="bg2"/>
                </a:solidFill>
                <a:round/>
                <a:headEnd/>
                <a:tailEnd/>
              </a:ln>
              <a:effectLst/>
            </p:spPr>
            <p:txBody>
              <a:bodyPr wrap="none" anchor="ctr"/>
              <a:lstStyle/>
              <a:p>
                <a:pPr>
                  <a:defRPr/>
                </a:pPr>
                <a:endParaRPr lang="ja-JP" altLang="en-US"/>
              </a:p>
            </p:txBody>
          </p:sp>
          <p:sp>
            <p:nvSpPr>
              <p:cNvPr id="173" name="Oval 6"/>
              <p:cNvSpPr>
                <a:spLocks noChangeArrowheads="1"/>
              </p:cNvSpPr>
              <p:nvPr/>
            </p:nvSpPr>
            <p:spPr bwMode="ltGray">
              <a:xfrm>
                <a:off x="2475" y="526"/>
                <a:ext cx="907" cy="435"/>
              </a:xfrm>
              <a:prstGeom prst="ellipse">
                <a:avLst/>
              </a:prstGeom>
              <a:noFill/>
              <a:ln w="9525">
                <a:solidFill>
                  <a:schemeClr val="bg2"/>
                </a:solidFill>
                <a:round/>
                <a:headEnd/>
                <a:tailEnd/>
              </a:ln>
              <a:effectLst/>
            </p:spPr>
            <p:txBody>
              <a:bodyPr wrap="none" anchor="ctr"/>
              <a:lstStyle/>
              <a:p>
                <a:pPr>
                  <a:defRPr/>
                </a:pPr>
                <a:endParaRPr lang="ja-JP" altLang="en-US"/>
              </a:p>
            </p:txBody>
          </p:sp>
          <p:sp>
            <p:nvSpPr>
              <p:cNvPr id="174" name="Oval 7"/>
              <p:cNvSpPr>
                <a:spLocks noChangeArrowheads="1"/>
              </p:cNvSpPr>
              <p:nvPr/>
            </p:nvSpPr>
            <p:spPr bwMode="ltGray">
              <a:xfrm>
                <a:off x="2064" y="463"/>
                <a:ext cx="1721" cy="862"/>
              </a:xfrm>
              <a:prstGeom prst="ellipse">
                <a:avLst/>
              </a:prstGeom>
              <a:noFill/>
              <a:ln w="9525">
                <a:solidFill>
                  <a:schemeClr val="bg2"/>
                </a:solidFill>
                <a:round/>
                <a:headEnd/>
                <a:tailEnd/>
              </a:ln>
              <a:effectLst/>
            </p:spPr>
            <p:txBody>
              <a:bodyPr wrap="none" anchor="ctr"/>
              <a:lstStyle/>
              <a:p>
                <a:pPr>
                  <a:defRPr/>
                </a:pPr>
                <a:endParaRPr lang="ja-JP" altLang="en-US"/>
              </a:p>
            </p:txBody>
          </p:sp>
          <p:sp>
            <p:nvSpPr>
              <p:cNvPr id="175" name="Arc 8"/>
              <p:cNvSpPr>
                <a:spLocks/>
              </p:cNvSpPr>
              <p:nvPr/>
            </p:nvSpPr>
            <p:spPr bwMode="ltGray">
              <a:xfrm>
                <a:off x="1684" y="822"/>
                <a:ext cx="2495" cy="930"/>
              </a:xfrm>
              <a:custGeom>
                <a:avLst/>
                <a:gdLst>
                  <a:gd name="T0" fmla="*/ 2361 w 43200"/>
                  <a:gd name="T1" fmla="*/ 43 h 32871"/>
                  <a:gd name="T2" fmla="*/ 183 w 43200"/>
                  <a:gd name="T3" fmla="*/ 0 h 32871"/>
                  <a:gd name="T4" fmla="*/ 1248 w 43200"/>
                  <a:gd name="T5" fmla="*/ 319 h 32871"/>
                  <a:gd name="T6" fmla="*/ 0 60000 65536"/>
                  <a:gd name="T7" fmla="*/ 0 60000 65536"/>
                  <a:gd name="T8" fmla="*/ 0 60000 65536"/>
                </a:gdLst>
                <a:ahLst/>
                <a:cxnLst>
                  <a:cxn ang="T6">
                    <a:pos x="T0" y="T1"/>
                  </a:cxn>
                  <a:cxn ang="T7">
                    <a:pos x="T2" y="T3"/>
                  </a:cxn>
                  <a:cxn ang="T8">
                    <a:pos x="T4" y="T5"/>
                  </a:cxn>
                </a:cxnLst>
                <a:rect l="0" t="0" r="r" b="b"/>
                <a:pathLst>
                  <a:path w="43200" h="32871" fill="none" extrusionOk="0">
                    <a:moveTo>
                      <a:pt x="40868" y="1510"/>
                    </a:moveTo>
                    <a:cubicBezTo>
                      <a:pt x="42401" y="4535"/>
                      <a:pt x="43200" y="7879"/>
                      <a:pt x="43200" y="11271"/>
                    </a:cubicBezTo>
                    <a:cubicBezTo>
                      <a:pt x="43200" y="23200"/>
                      <a:pt x="33529" y="32871"/>
                      <a:pt x="21600" y="32871"/>
                    </a:cubicBezTo>
                    <a:cubicBezTo>
                      <a:pt x="9670" y="32871"/>
                      <a:pt x="0" y="23200"/>
                      <a:pt x="0" y="11271"/>
                    </a:cubicBezTo>
                    <a:cubicBezTo>
                      <a:pt x="-1" y="7293"/>
                      <a:pt x="1098" y="3393"/>
                      <a:pt x="3173" y="-1"/>
                    </a:cubicBezTo>
                  </a:path>
                  <a:path w="43200" h="32871" stroke="0" extrusionOk="0">
                    <a:moveTo>
                      <a:pt x="40868" y="1510"/>
                    </a:moveTo>
                    <a:cubicBezTo>
                      <a:pt x="42401" y="4535"/>
                      <a:pt x="43200" y="7879"/>
                      <a:pt x="43200" y="11271"/>
                    </a:cubicBezTo>
                    <a:cubicBezTo>
                      <a:pt x="43200" y="23200"/>
                      <a:pt x="33529" y="32871"/>
                      <a:pt x="21600" y="32871"/>
                    </a:cubicBezTo>
                    <a:cubicBezTo>
                      <a:pt x="9670" y="32871"/>
                      <a:pt x="0" y="23200"/>
                      <a:pt x="0" y="11271"/>
                    </a:cubicBezTo>
                    <a:cubicBezTo>
                      <a:pt x="-1" y="7293"/>
                      <a:pt x="1098" y="3393"/>
                      <a:pt x="3173" y="-1"/>
                    </a:cubicBezTo>
                    <a:lnTo>
                      <a:pt x="21600" y="11271"/>
                    </a:lnTo>
                    <a:lnTo>
                      <a:pt x="40868" y="1510"/>
                    </a:lnTo>
                    <a:close/>
                  </a:path>
                </a:pathLst>
              </a:custGeom>
              <a:noFill/>
              <a:ln w="9525">
                <a:solidFill>
                  <a:schemeClr val="bg2"/>
                </a:solidFill>
                <a:round/>
                <a:headEnd/>
                <a:tailEnd/>
              </a:ln>
              <a:effectLst/>
            </p:spPr>
            <p:txBody>
              <a:bodyPr wrap="none" anchor="ctr"/>
              <a:lstStyle/>
              <a:p>
                <a:pPr>
                  <a:defRPr/>
                </a:pPr>
                <a:endParaRPr lang="ja-JP" altLang="en-US"/>
              </a:p>
            </p:txBody>
          </p:sp>
          <p:sp>
            <p:nvSpPr>
              <p:cNvPr id="176" name="Arc 9"/>
              <p:cNvSpPr>
                <a:spLocks/>
              </p:cNvSpPr>
              <p:nvPr/>
            </p:nvSpPr>
            <p:spPr bwMode="ltGray">
              <a:xfrm>
                <a:off x="1394" y="1308"/>
                <a:ext cx="3071" cy="899"/>
              </a:xfrm>
              <a:custGeom>
                <a:avLst/>
                <a:gdLst>
                  <a:gd name="T0" fmla="*/ 3057 w 43200"/>
                  <a:gd name="T1" fmla="*/ 0 h 24657"/>
                  <a:gd name="T2" fmla="*/ 11 w 43200"/>
                  <a:gd name="T3" fmla="*/ 17 h 24657"/>
                  <a:gd name="T4" fmla="*/ 1536 w 43200"/>
                  <a:gd name="T5" fmla="*/ 111 h 24657"/>
                  <a:gd name="T6" fmla="*/ 0 60000 65536"/>
                  <a:gd name="T7" fmla="*/ 0 60000 65536"/>
                  <a:gd name="T8" fmla="*/ 0 60000 65536"/>
                </a:gdLst>
                <a:ahLst/>
                <a:cxnLst>
                  <a:cxn ang="T6">
                    <a:pos x="T0" y="T1"/>
                  </a:cxn>
                  <a:cxn ang="T7">
                    <a:pos x="T2" y="T3"/>
                  </a:cxn>
                  <a:cxn ang="T8">
                    <a:pos x="T4" y="T5"/>
                  </a:cxn>
                </a:cxnLst>
                <a:rect l="0" t="0" r="r" b="b"/>
                <a:pathLst>
                  <a:path w="43200" h="24657" fill="none" extrusionOk="0">
                    <a:moveTo>
                      <a:pt x="42982" y="0"/>
                    </a:moveTo>
                    <a:cubicBezTo>
                      <a:pt x="43127" y="1012"/>
                      <a:pt x="43200" y="2034"/>
                      <a:pt x="43200" y="3057"/>
                    </a:cubicBezTo>
                    <a:cubicBezTo>
                      <a:pt x="43200" y="14986"/>
                      <a:pt x="33529" y="24657"/>
                      <a:pt x="21600" y="24657"/>
                    </a:cubicBezTo>
                    <a:cubicBezTo>
                      <a:pt x="9670" y="24657"/>
                      <a:pt x="0" y="14986"/>
                      <a:pt x="0" y="3057"/>
                    </a:cubicBezTo>
                    <a:cubicBezTo>
                      <a:pt x="-1" y="2195"/>
                      <a:pt x="51" y="1334"/>
                      <a:pt x="154" y="479"/>
                    </a:cubicBezTo>
                  </a:path>
                  <a:path w="43200" h="24657" stroke="0" extrusionOk="0">
                    <a:moveTo>
                      <a:pt x="42982" y="0"/>
                    </a:moveTo>
                    <a:cubicBezTo>
                      <a:pt x="43127" y="1012"/>
                      <a:pt x="43200" y="2034"/>
                      <a:pt x="43200" y="3057"/>
                    </a:cubicBezTo>
                    <a:cubicBezTo>
                      <a:pt x="43200" y="14986"/>
                      <a:pt x="33529" y="24657"/>
                      <a:pt x="21600" y="24657"/>
                    </a:cubicBezTo>
                    <a:cubicBezTo>
                      <a:pt x="9670" y="24657"/>
                      <a:pt x="0" y="14986"/>
                      <a:pt x="0" y="3057"/>
                    </a:cubicBezTo>
                    <a:cubicBezTo>
                      <a:pt x="-1" y="2195"/>
                      <a:pt x="51" y="1334"/>
                      <a:pt x="154" y="479"/>
                    </a:cubicBezTo>
                    <a:lnTo>
                      <a:pt x="21600" y="3057"/>
                    </a:lnTo>
                    <a:lnTo>
                      <a:pt x="42982" y="0"/>
                    </a:lnTo>
                    <a:close/>
                  </a:path>
                </a:pathLst>
              </a:custGeom>
              <a:noFill/>
              <a:ln w="9525">
                <a:solidFill>
                  <a:schemeClr val="bg2"/>
                </a:solidFill>
                <a:round/>
                <a:headEnd/>
                <a:tailEnd/>
              </a:ln>
              <a:effectLst/>
            </p:spPr>
            <p:txBody>
              <a:bodyPr wrap="none" anchor="ctr"/>
              <a:lstStyle/>
              <a:p>
                <a:pPr>
                  <a:defRPr/>
                </a:pPr>
                <a:endParaRPr lang="ja-JP" altLang="en-US"/>
              </a:p>
            </p:txBody>
          </p:sp>
          <p:sp>
            <p:nvSpPr>
              <p:cNvPr id="177" name="Arc 10"/>
              <p:cNvSpPr>
                <a:spLocks/>
              </p:cNvSpPr>
              <p:nvPr/>
            </p:nvSpPr>
            <p:spPr bwMode="ltGray">
              <a:xfrm>
                <a:off x="1212" y="1759"/>
                <a:ext cx="3443" cy="887"/>
              </a:xfrm>
              <a:custGeom>
                <a:avLst/>
                <a:gdLst>
                  <a:gd name="T0" fmla="*/ 3442 w 43031"/>
                  <a:gd name="T1" fmla="*/ 57 h 21600"/>
                  <a:gd name="T2" fmla="*/ 0 w 43031"/>
                  <a:gd name="T3" fmla="*/ 95 h 21600"/>
                  <a:gd name="T4" fmla="*/ 1718 w 43031"/>
                  <a:gd name="T5" fmla="*/ 0 h 21600"/>
                  <a:gd name="T6" fmla="*/ 0 60000 65536"/>
                  <a:gd name="T7" fmla="*/ 0 60000 65536"/>
                  <a:gd name="T8" fmla="*/ 0 60000 65536"/>
                </a:gdLst>
                <a:ahLst/>
                <a:cxnLst>
                  <a:cxn ang="T6">
                    <a:pos x="T0" y="T1"/>
                  </a:cxn>
                  <a:cxn ang="T7">
                    <a:pos x="T2" y="T3"/>
                  </a:cxn>
                  <a:cxn ang="T8">
                    <a:pos x="T4" y="T5"/>
                  </a:cxn>
                </a:cxnLst>
                <a:rect l="0" t="0" r="r" b="b"/>
                <a:pathLst>
                  <a:path w="43031" h="21600" fill="none" extrusionOk="0">
                    <a:moveTo>
                      <a:pt x="43031" y="1391"/>
                    </a:moveTo>
                    <a:cubicBezTo>
                      <a:pt x="42297" y="12756"/>
                      <a:pt x="32865" y="21599"/>
                      <a:pt x="21476" y="21600"/>
                    </a:cubicBezTo>
                    <a:cubicBezTo>
                      <a:pt x="10439" y="21600"/>
                      <a:pt x="1178" y="13280"/>
                      <a:pt x="-1" y="2307"/>
                    </a:cubicBezTo>
                  </a:path>
                  <a:path w="43031" h="21600" stroke="0" extrusionOk="0">
                    <a:moveTo>
                      <a:pt x="43031" y="1391"/>
                    </a:moveTo>
                    <a:cubicBezTo>
                      <a:pt x="42297" y="12756"/>
                      <a:pt x="32865" y="21599"/>
                      <a:pt x="21476" y="21600"/>
                    </a:cubicBezTo>
                    <a:cubicBezTo>
                      <a:pt x="10439" y="21600"/>
                      <a:pt x="1178" y="13280"/>
                      <a:pt x="-1" y="2307"/>
                    </a:cubicBezTo>
                    <a:lnTo>
                      <a:pt x="21476" y="0"/>
                    </a:lnTo>
                    <a:lnTo>
                      <a:pt x="43031" y="1391"/>
                    </a:lnTo>
                    <a:close/>
                  </a:path>
                </a:pathLst>
              </a:custGeom>
              <a:noFill/>
              <a:ln w="9525">
                <a:solidFill>
                  <a:schemeClr val="bg2"/>
                </a:solidFill>
                <a:round/>
                <a:headEnd/>
                <a:tailEnd/>
              </a:ln>
              <a:effectLst/>
            </p:spPr>
            <p:txBody>
              <a:bodyPr wrap="none" anchor="ctr"/>
              <a:lstStyle/>
              <a:p>
                <a:pPr>
                  <a:defRPr/>
                </a:pPr>
                <a:endParaRPr lang="ja-JP" altLang="en-US"/>
              </a:p>
            </p:txBody>
          </p:sp>
          <p:sp>
            <p:nvSpPr>
              <p:cNvPr id="178" name="Arc 11"/>
              <p:cNvSpPr>
                <a:spLocks/>
              </p:cNvSpPr>
              <p:nvPr/>
            </p:nvSpPr>
            <p:spPr bwMode="ltGray">
              <a:xfrm>
                <a:off x="1175" y="2160"/>
                <a:ext cx="3525" cy="904"/>
              </a:xfrm>
              <a:custGeom>
                <a:avLst/>
                <a:gdLst>
                  <a:gd name="T0" fmla="*/ 3525 w 42699"/>
                  <a:gd name="T1" fmla="*/ 96 h 21600"/>
                  <a:gd name="T2" fmla="*/ 0 w 42699"/>
                  <a:gd name="T3" fmla="*/ 169 h 21600"/>
                  <a:gd name="T4" fmla="*/ 1752 w 42699"/>
                  <a:gd name="T5" fmla="*/ 0 h 21600"/>
                  <a:gd name="T6" fmla="*/ 0 60000 65536"/>
                  <a:gd name="T7" fmla="*/ 0 60000 65536"/>
                  <a:gd name="T8" fmla="*/ 0 60000 65536"/>
                </a:gdLst>
                <a:ahLst/>
                <a:cxnLst>
                  <a:cxn ang="T6">
                    <a:pos x="T0" y="T1"/>
                  </a:cxn>
                  <a:cxn ang="T7">
                    <a:pos x="T2" y="T3"/>
                  </a:cxn>
                  <a:cxn ang="T8">
                    <a:pos x="T4" y="T5"/>
                  </a:cxn>
                </a:cxnLst>
                <a:rect l="0" t="0" r="r" b="b"/>
                <a:pathLst>
                  <a:path w="42699" h="21600" fill="none" extrusionOk="0">
                    <a:moveTo>
                      <a:pt x="42698" y="2285"/>
                    </a:moveTo>
                    <a:cubicBezTo>
                      <a:pt x="41529" y="13268"/>
                      <a:pt x="32264" y="21599"/>
                      <a:pt x="21220" y="21600"/>
                    </a:cubicBezTo>
                    <a:cubicBezTo>
                      <a:pt x="10845" y="21600"/>
                      <a:pt x="1936" y="14224"/>
                      <a:pt x="-1" y="4033"/>
                    </a:cubicBezTo>
                  </a:path>
                  <a:path w="42699" h="21600" stroke="0" extrusionOk="0">
                    <a:moveTo>
                      <a:pt x="42698" y="2285"/>
                    </a:moveTo>
                    <a:cubicBezTo>
                      <a:pt x="41529" y="13268"/>
                      <a:pt x="32264" y="21599"/>
                      <a:pt x="21220" y="21600"/>
                    </a:cubicBezTo>
                    <a:cubicBezTo>
                      <a:pt x="10845" y="21600"/>
                      <a:pt x="1936" y="14224"/>
                      <a:pt x="-1" y="4033"/>
                    </a:cubicBezTo>
                    <a:lnTo>
                      <a:pt x="21220" y="0"/>
                    </a:lnTo>
                    <a:lnTo>
                      <a:pt x="42698" y="2285"/>
                    </a:lnTo>
                    <a:close/>
                  </a:path>
                </a:pathLst>
              </a:custGeom>
              <a:noFill/>
              <a:ln w="9525">
                <a:solidFill>
                  <a:schemeClr val="bg2"/>
                </a:solidFill>
                <a:round/>
                <a:headEnd/>
                <a:tailEnd/>
              </a:ln>
              <a:effectLst/>
            </p:spPr>
            <p:txBody>
              <a:bodyPr wrap="none" anchor="ctr"/>
              <a:lstStyle/>
              <a:p>
                <a:pPr>
                  <a:defRPr/>
                </a:pPr>
                <a:endParaRPr lang="ja-JP" altLang="en-US"/>
              </a:p>
            </p:txBody>
          </p:sp>
          <p:sp>
            <p:nvSpPr>
              <p:cNvPr id="179" name="Arc 12"/>
              <p:cNvSpPr>
                <a:spLocks/>
              </p:cNvSpPr>
              <p:nvPr/>
            </p:nvSpPr>
            <p:spPr bwMode="ltGray">
              <a:xfrm>
                <a:off x="1290" y="2448"/>
                <a:ext cx="3284" cy="978"/>
              </a:xfrm>
              <a:custGeom>
                <a:avLst/>
                <a:gdLst>
                  <a:gd name="T0" fmla="*/ 3284 w 39783"/>
                  <a:gd name="T1" fmla="*/ 374 h 21600"/>
                  <a:gd name="T2" fmla="*/ 0 w 39783"/>
                  <a:gd name="T3" fmla="*/ 388 h 21600"/>
                  <a:gd name="T4" fmla="*/ 1637 w 39783"/>
                  <a:gd name="T5" fmla="*/ 0 h 21600"/>
                  <a:gd name="T6" fmla="*/ 0 60000 65536"/>
                  <a:gd name="T7" fmla="*/ 0 60000 65536"/>
                  <a:gd name="T8" fmla="*/ 0 60000 65536"/>
                </a:gdLst>
                <a:ahLst/>
                <a:cxnLst>
                  <a:cxn ang="T6">
                    <a:pos x="T0" y="T1"/>
                  </a:cxn>
                  <a:cxn ang="T7">
                    <a:pos x="T2" y="T3"/>
                  </a:cxn>
                  <a:cxn ang="T8">
                    <a:pos x="T4" y="T5"/>
                  </a:cxn>
                </a:cxnLst>
                <a:rect l="0" t="0" r="r" b="b"/>
                <a:pathLst>
                  <a:path w="39783" h="21600" fill="none" extrusionOk="0">
                    <a:moveTo>
                      <a:pt x="39783" y="8265"/>
                    </a:moveTo>
                    <a:cubicBezTo>
                      <a:pt x="36440" y="16336"/>
                      <a:pt x="28563" y="21599"/>
                      <a:pt x="19827" y="21600"/>
                    </a:cubicBezTo>
                    <a:cubicBezTo>
                      <a:pt x="11210" y="21600"/>
                      <a:pt x="3417" y="16478"/>
                      <a:pt x="-1" y="8569"/>
                    </a:cubicBezTo>
                  </a:path>
                  <a:path w="39783" h="21600" stroke="0" extrusionOk="0">
                    <a:moveTo>
                      <a:pt x="39783" y="8265"/>
                    </a:moveTo>
                    <a:cubicBezTo>
                      <a:pt x="36440" y="16336"/>
                      <a:pt x="28563" y="21599"/>
                      <a:pt x="19827" y="21600"/>
                    </a:cubicBezTo>
                    <a:cubicBezTo>
                      <a:pt x="11210" y="21600"/>
                      <a:pt x="3417" y="16478"/>
                      <a:pt x="-1" y="8569"/>
                    </a:cubicBezTo>
                    <a:lnTo>
                      <a:pt x="19827" y="0"/>
                    </a:lnTo>
                    <a:lnTo>
                      <a:pt x="39783" y="8265"/>
                    </a:lnTo>
                    <a:close/>
                  </a:path>
                </a:pathLst>
              </a:custGeom>
              <a:noFill/>
              <a:ln w="9525">
                <a:solidFill>
                  <a:schemeClr val="bg2"/>
                </a:solidFill>
                <a:round/>
                <a:headEnd/>
                <a:tailEnd/>
              </a:ln>
              <a:effectLst/>
            </p:spPr>
            <p:txBody>
              <a:bodyPr wrap="none" anchor="ctr"/>
              <a:lstStyle/>
              <a:p>
                <a:pPr>
                  <a:defRPr/>
                </a:pPr>
                <a:endParaRPr lang="ja-JP" altLang="en-US"/>
              </a:p>
            </p:txBody>
          </p:sp>
          <p:sp>
            <p:nvSpPr>
              <p:cNvPr id="180" name="Arc 13"/>
              <p:cNvSpPr>
                <a:spLocks/>
              </p:cNvSpPr>
              <p:nvPr/>
            </p:nvSpPr>
            <p:spPr bwMode="ltGray">
              <a:xfrm>
                <a:off x="1648" y="2592"/>
                <a:ext cx="2587" cy="1113"/>
              </a:xfrm>
              <a:custGeom>
                <a:avLst/>
                <a:gdLst>
                  <a:gd name="T0" fmla="*/ 2587 w 31345"/>
                  <a:gd name="T1" fmla="*/ 755 h 21600"/>
                  <a:gd name="T2" fmla="*/ 0 w 31345"/>
                  <a:gd name="T3" fmla="*/ 776 h 21600"/>
                  <a:gd name="T4" fmla="*/ 1278 w 31345"/>
                  <a:gd name="T5" fmla="*/ 0 h 21600"/>
                  <a:gd name="T6" fmla="*/ 0 60000 65536"/>
                  <a:gd name="T7" fmla="*/ 0 60000 65536"/>
                  <a:gd name="T8" fmla="*/ 0 60000 65536"/>
                </a:gdLst>
                <a:ahLst/>
                <a:cxnLst>
                  <a:cxn ang="T6">
                    <a:pos x="T0" y="T1"/>
                  </a:cxn>
                  <a:cxn ang="T7">
                    <a:pos x="T2" y="T3"/>
                  </a:cxn>
                  <a:cxn ang="T8">
                    <a:pos x="T4" y="T5"/>
                  </a:cxn>
                </a:cxnLst>
                <a:rect l="0" t="0" r="r" b="b"/>
                <a:pathLst>
                  <a:path w="31345" h="21600" fill="none" extrusionOk="0">
                    <a:moveTo>
                      <a:pt x="31345" y="14659"/>
                    </a:moveTo>
                    <a:cubicBezTo>
                      <a:pt x="27256" y="19083"/>
                      <a:pt x="21505" y="21599"/>
                      <a:pt x="15481" y="21600"/>
                    </a:cubicBezTo>
                    <a:cubicBezTo>
                      <a:pt x="9649" y="21600"/>
                      <a:pt x="4066" y="19242"/>
                      <a:pt x="-1" y="15063"/>
                    </a:cubicBezTo>
                  </a:path>
                  <a:path w="31345" h="21600" stroke="0" extrusionOk="0">
                    <a:moveTo>
                      <a:pt x="31345" y="14659"/>
                    </a:moveTo>
                    <a:cubicBezTo>
                      <a:pt x="27256" y="19083"/>
                      <a:pt x="21505" y="21599"/>
                      <a:pt x="15481" y="21600"/>
                    </a:cubicBezTo>
                    <a:cubicBezTo>
                      <a:pt x="9649" y="21600"/>
                      <a:pt x="4066" y="19242"/>
                      <a:pt x="-1" y="15063"/>
                    </a:cubicBezTo>
                    <a:lnTo>
                      <a:pt x="15481" y="0"/>
                    </a:lnTo>
                    <a:lnTo>
                      <a:pt x="31345" y="14659"/>
                    </a:lnTo>
                    <a:close/>
                  </a:path>
                </a:pathLst>
              </a:custGeom>
              <a:noFill/>
              <a:ln w="9525">
                <a:solidFill>
                  <a:schemeClr val="bg2"/>
                </a:solidFill>
                <a:round/>
                <a:headEnd/>
                <a:tailEnd/>
              </a:ln>
              <a:effectLst/>
            </p:spPr>
            <p:txBody>
              <a:bodyPr wrap="none" anchor="ctr"/>
              <a:lstStyle/>
              <a:p>
                <a:pPr>
                  <a:defRPr/>
                </a:pPr>
                <a:endParaRPr lang="ja-JP" altLang="en-US"/>
              </a:p>
            </p:txBody>
          </p:sp>
          <p:sp>
            <p:nvSpPr>
              <p:cNvPr id="181" name="Arc 14"/>
              <p:cNvSpPr>
                <a:spLocks/>
              </p:cNvSpPr>
              <p:nvPr/>
            </p:nvSpPr>
            <p:spPr bwMode="ltGray">
              <a:xfrm>
                <a:off x="2248" y="2757"/>
                <a:ext cx="1441" cy="1112"/>
              </a:xfrm>
              <a:custGeom>
                <a:avLst/>
                <a:gdLst>
                  <a:gd name="T0" fmla="*/ 1441 w 17455"/>
                  <a:gd name="T1" fmla="*/ 1002 h 21600"/>
                  <a:gd name="T2" fmla="*/ 0 w 17455"/>
                  <a:gd name="T3" fmla="*/ 1033 h 21600"/>
                  <a:gd name="T4" fmla="*/ 665 w 17455"/>
                  <a:gd name="T5" fmla="*/ 0 h 21600"/>
                  <a:gd name="T6" fmla="*/ 0 60000 65536"/>
                  <a:gd name="T7" fmla="*/ 0 60000 65536"/>
                  <a:gd name="T8" fmla="*/ 0 60000 65536"/>
                </a:gdLst>
                <a:ahLst/>
                <a:cxnLst>
                  <a:cxn ang="T6">
                    <a:pos x="T0" y="T1"/>
                  </a:cxn>
                  <a:cxn ang="T7">
                    <a:pos x="T2" y="T3"/>
                  </a:cxn>
                  <a:cxn ang="T8">
                    <a:pos x="T4" y="T5"/>
                  </a:cxn>
                </a:cxnLst>
                <a:rect l="0" t="0" r="r" b="b"/>
                <a:pathLst>
                  <a:path w="17455" h="21600" fill="none" extrusionOk="0">
                    <a:moveTo>
                      <a:pt x="17454" y="19445"/>
                    </a:moveTo>
                    <a:cubicBezTo>
                      <a:pt x="14522" y="20863"/>
                      <a:pt x="11307" y="21599"/>
                      <a:pt x="8051" y="21600"/>
                    </a:cubicBezTo>
                    <a:cubicBezTo>
                      <a:pt x="5292" y="21600"/>
                      <a:pt x="2559" y="21071"/>
                      <a:pt x="0" y="20043"/>
                    </a:cubicBezTo>
                  </a:path>
                  <a:path w="17455" h="21600" stroke="0" extrusionOk="0">
                    <a:moveTo>
                      <a:pt x="17454" y="19445"/>
                    </a:moveTo>
                    <a:cubicBezTo>
                      <a:pt x="14522" y="20863"/>
                      <a:pt x="11307" y="21599"/>
                      <a:pt x="8051" y="21600"/>
                    </a:cubicBezTo>
                    <a:cubicBezTo>
                      <a:pt x="5292" y="21600"/>
                      <a:pt x="2559" y="21071"/>
                      <a:pt x="0" y="20043"/>
                    </a:cubicBezTo>
                    <a:lnTo>
                      <a:pt x="8051" y="0"/>
                    </a:lnTo>
                    <a:lnTo>
                      <a:pt x="17454" y="19445"/>
                    </a:lnTo>
                    <a:close/>
                  </a:path>
                </a:pathLst>
              </a:custGeom>
              <a:noFill/>
              <a:ln w="9525">
                <a:solidFill>
                  <a:schemeClr val="bg2"/>
                </a:solidFill>
                <a:round/>
                <a:headEnd/>
                <a:tailEnd/>
              </a:ln>
              <a:effectLst/>
            </p:spPr>
            <p:txBody>
              <a:bodyPr wrap="none" anchor="ctr"/>
              <a:lstStyle/>
              <a:p>
                <a:pPr>
                  <a:defRPr/>
                </a:pPr>
                <a:endParaRPr lang="ja-JP" altLang="en-US"/>
              </a:p>
            </p:txBody>
          </p:sp>
          <p:grpSp>
            <p:nvGrpSpPr>
              <p:cNvPr id="182" name="Group 15"/>
              <p:cNvGrpSpPr>
                <a:grpSpLocks/>
              </p:cNvGrpSpPr>
              <p:nvPr/>
            </p:nvGrpSpPr>
            <p:grpSpPr bwMode="auto">
              <a:xfrm>
                <a:off x="864" y="480"/>
                <a:ext cx="2016" cy="3448"/>
                <a:chOff x="864" y="480"/>
                <a:chExt cx="2016" cy="3448"/>
              </a:xfrm>
            </p:grpSpPr>
            <p:sp>
              <p:nvSpPr>
                <p:cNvPr id="196" name="Freeform 16"/>
                <p:cNvSpPr>
                  <a:spLocks/>
                </p:cNvSpPr>
                <p:nvPr/>
              </p:nvSpPr>
              <p:spPr bwMode="ltGray">
                <a:xfrm>
                  <a:off x="2327" y="816"/>
                  <a:ext cx="552" cy="3112"/>
                </a:xfrm>
                <a:custGeom>
                  <a:avLst/>
                  <a:gdLst>
                    <a:gd name="T0" fmla="*/ 553 w 553"/>
                    <a:gd name="T1" fmla="*/ 0 h 3112"/>
                    <a:gd name="T2" fmla="*/ 345 w 553"/>
                    <a:gd name="T3" fmla="*/ 3112 h 3112"/>
                    <a:gd name="T4" fmla="*/ 0 60000 65536"/>
                    <a:gd name="T5" fmla="*/ 0 60000 65536"/>
                  </a:gdLst>
                  <a:ahLst/>
                  <a:cxnLst>
                    <a:cxn ang="T4">
                      <a:pos x="T0" y="T1"/>
                    </a:cxn>
                    <a:cxn ang="T5">
                      <a:pos x="T2" y="T3"/>
                    </a:cxn>
                  </a:cxnLst>
                  <a:rect l="0" t="0" r="r" b="b"/>
                  <a:pathLst>
                    <a:path w="553" h="3112">
                      <a:moveTo>
                        <a:pt x="553" y="0"/>
                      </a:moveTo>
                      <a:cubicBezTo>
                        <a:pt x="155" y="839"/>
                        <a:pt x="0" y="2702"/>
                        <a:pt x="345" y="3112"/>
                      </a:cubicBezTo>
                    </a:path>
                  </a:pathLst>
                </a:custGeom>
                <a:noFill/>
                <a:ln w="9525">
                  <a:solidFill>
                    <a:schemeClr val="bg2"/>
                  </a:solidFill>
                  <a:round/>
                  <a:headEnd type="none" w="med" len="med"/>
                  <a:tailEnd type="none" w="med" len="med"/>
                </a:ln>
                <a:effectLst/>
              </p:spPr>
              <p:txBody>
                <a:bodyPr wrap="none" anchor="ctr"/>
                <a:lstStyle/>
                <a:p>
                  <a:pPr>
                    <a:defRPr/>
                  </a:pPr>
                  <a:endParaRPr lang="ja-JP" altLang="en-US"/>
                </a:p>
              </p:txBody>
            </p:sp>
            <p:sp>
              <p:nvSpPr>
                <p:cNvPr id="197" name="Freeform 17"/>
                <p:cNvSpPr>
                  <a:spLocks/>
                </p:cNvSpPr>
                <p:nvPr/>
              </p:nvSpPr>
              <p:spPr bwMode="ltGray">
                <a:xfrm>
                  <a:off x="1800" y="786"/>
                  <a:ext cx="1032" cy="3072"/>
                </a:xfrm>
                <a:custGeom>
                  <a:avLst/>
                  <a:gdLst>
                    <a:gd name="T0" fmla="*/ 1032 w 1032"/>
                    <a:gd name="T1" fmla="*/ 0 h 3072"/>
                    <a:gd name="T2" fmla="*/ 570 w 1032"/>
                    <a:gd name="T3" fmla="*/ 3072 h 3072"/>
                    <a:gd name="T4" fmla="*/ 0 60000 65536"/>
                    <a:gd name="T5" fmla="*/ 0 60000 65536"/>
                  </a:gdLst>
                  <a:ahLst/>
                  <a:cxnLst>
                    <a:cxn ang="T4">
                      <a:pos x="T0" y="T1"/>
                    </a:cxn>
                    <a:cxn ang="T5">
                      <a:pos x="T2" y="T3"/>
                    </a:cxn>
                  </a:cxnLst>
                  <a:rect l="0" t="0" r="r" b="b"/>
                  <a:pathLst>
                    <a:path w="1032" h="3072">
                      <a:moveTo>
                        <a:pt x="1032" y="0"/>
                      </a:moveTo>
                      <a:cubicBezTo>
                        <a:pt x="258" y="846"/>
                        <a:pt x="0" y="2694"/>
                        <a:pt x="570" y="3072"/>
                      </a:cubicBezTo>
                    </a:path>
                  </a:pathLst>
                </a:custGeom>
                <a:noFill/>
                <a:ln w="9525">
                  <a:solidFill>
                    <a:schemeClr val="bg2"/>
                  </a:solidFill>
                  <a:round/>
                  <a:headEnd type="none" w="med" len="med"/>
                  <a:tailEnd type="none" w="med" len="med"/>
                </a:ln>
                <a:effectLst/>
              </p:spPr>
              <p:txBody>
                <a:bodyPr wrap="none" anchor="ctr"/>
                <a:lstStyle/>
                <a:p>
                  <a:pPr>
                    <a:defRPr/>
                  </a:pPr>
                  <a:endParaRPr lang="ja-JP" altLang="en-US"/>
                </a:p>
              </p:txBody>
            </p:sp>
            <p:sp>
              <p:nvSpPr>
                <p:cNvPr id="198" name="Freeform 18"/>
                <p:cNvSpPr>
                  <a:spLocks/>
                </p:cNvSpPr>
                <p:nvPr/>
              </p:nvSpPr>
              <p:spPr bwMode="ltGray">
                <a:xfrm>
                  <a:off x="1493" y="774"/>
                  <a:ext cx="1297" cy="2934"/>
                </a:xfrm>
                <a:custGeom>
                  <a:avLst/>
                  <a:gdLst>
                    <a:gd name="T0" fmla="*/ 1296 w 1296"/>
                    <a:gd name="T1" fmla="*/ 0 h 2934"/>
                    <a:gd name="T2" fmla="*/ 570 w 1296"/>
                    <a:gd name="T3" fmla="*/ 2934 h 2934"/>
                    <a:gd name="T4" fmla="*/ 0 60000 65536"/>
                    <a:gd name="T5" fmla="*/ 0 60000 65536"/>
                  </a:gdLst>
                  <a:ahLst/>
                  <a:cxnLst>
                    <a:cxn ang="T4">
                      <a:pos x="T0" y="T1"/>
                    </a:cxn>
                    <a:cxn ang="T5">
                      <a:pos x="T2" y="T3"/>
                    </a:cxn>
                  </a:cxnLst>
                  <a:rect l="0" t="0" r="r" b="b"/>
                  <a:pathLst>
                    <a:path w="1296" h="2934">
                      <a:moveTo>
                        <a:pt x="1296" y="0"/>
                      </a:moveTo>
                      <a:cubicBezTo>
                        <a:pt x="54" y="864"/>
                        <a:pt x="0" y="2556"/>
                        <a:pt x="570" y="2934"/>
                      </a:cubicBezTo>
                    </a:path>
                  </a:pathLst>
                </a:custGeom>
                <a:noFill/>
                <a:ln w="9525">
                  <a:solidFill>
                    <a:schemeClr val="bg2"/>
                  </a:solidFill>
                  <a:round/>
                  <a:headEnd type="none" w="med" len="med"/>
                  <a:tailEnd type="none" w="med" len="med"/>
                </a:ln>
                <a:effectLst/>
              </p:spPr>
              <p:txBody>
                <a:bodyPr wrap="none" anchor="ctr"/>
                <a:lstStyle/>
                <a:p>
                  <a:pPr>
                    <a:defRPr/>
                  </a:pPr>
                  <a:endParaRPr lang="ja-JP" altLang="en-US"/>
                </a:p>
              </p:txBody>
            </p:sp>
            <p:sp>
              <p:nvSpPr>
                <p:cNvPr id="199" name="Freeform 19"/>
                <p:cNvSpPr>
                  <a:spLocks/>
                </p:cNvSpPr>
                <p:nvPr/>
              </p:nvSpPr>
              <p:spPr bwMode="ltGray">
                <a:xfrm>
                  <a:off x="1092" y="756"/>
                  <a:ext cx="1674" cy="2688"/>
                </a:xfrm>
                <a:custGeom>
                  <a:avLst/>
                  <a:gdLst>
                    <a:gd name="T0" fmla="*/ 1674 w 1674"/>
                    <a:gd name="T1" fmla="*/ 0 h 2688"/>
                    <a:gd name="T2" fmla="*/ 624 w 1674"/>
                    <a:gd name="T3" fmla="*/ 2688 h 2688"/>
                    <a:gd name="T4" fmla="*/ 0 60000 65536"/>
                    <a:gd name="T5" fmla="*/ 0 60000 65536"/>
                  </a:gdLst>
                  <a:ahLst/>
                  <a:cxnLst>
                    <a:cxn ang="T4">
                      <a:pos x="T0" y="T1"/>
                    </a:cxn>
                    <a:cxn ang="T5">
                      <a:pos x="T2" y="T3"/>
                    </a:cxn>
                  </a:cxnLst>
                  <a:rect l="0" t="0" r="r" b="b"/>
                  <a:pathLst>
                    <a:path w="1674" h="2688">
                      <a:moveTo>
                        <a:pt x="1674" y="0"/>
                      </a:moveTo>
                      <a:cubicBezTo>
                        <a:pt x="0" y="756"/>
                        <a:pt x="210" y="2382"/>
                        <a:pt x="624" y="2688"/>
                      </a:cubicBezTo>
                    </a:path>
                  </a:pathLst>
                </a:custGeom>
                <a:noFill/>
                <a:ln w="9525">
                  <a:solidFill>
                    <a:schemeClr val="bg2"/>
                  </a:solidFill>
                  <a:round/>
                  <a:headEnd type="none" w="med" len="med"/>
                  <a:tailEnd type="none" w="med" len="med"/>
                </a:ln>
                <a:effectLst/>
              </p:spPr>
              <p:txBody>
                <a:bodyPr wrap="none" anchor="ctr"/>
                <a:lstStyle/>
                <a:p>
                  <a:pPr>
                    <a:defRPr/>
                  </a:pPr>
                  <a:endParaRPr lang="ja-JP" altLang="en-US"/>
                </a:p>
              </p:txBody>
            </p:sp>
            <p:sp>
              <p:nvSpPr>
                <p:cNvPr id="200" name="Freeform 20"/>
                <p:cNvSpPr>
                  <a:spLocks/>
                </p:cNvSpPr>
                <p:nvPr/>
              </p:nvSpPr>
              <p:spPr bwMode="ltGray">
                <a:xfrm>
                  <a:off x="864" y="733"/>
                  <a:ext cx="1902" cy="2154"/>
                </a:xfrm>
                <a:custGeom>
                  <a:avLst/>
                  <a:gdLst>
                    <a:gd name="T0" fmla="*/ 1902 w 1902"/>
                    <a:gd name="T1" fmla="*/ 0 h 2154"/>
                    <a:gd name="T2" fmla="*/ 456 w 1902"/>
                    <a:gd name="T3" fmla="*/ 2154 h 2154"/>
                    <a:gd name="T4" fmla="*/ 0 60000 65536"/>
                    <a:gd name="T5" fmla="*/ 0 60000 65536"/>
                  </a:gdLst>
                  <a:ahLst/>
                  <a:cxnLst>
                    <a:cxn ang="T4">
                      <a:pos x="T0" y="T1"/>
                    </a:cxn>
                    <a:cxn ang="T5">
                      <a:pos x="T2" y="T3"/>
                    </a:cxn>
                  </a:cxnLst>
                  <a:rect l="0" t="0" r="r" b="b"/>
                  <a:pathLst>
                    <a:path w="1902" h="2154">
                      <a:moveTo>
                        <a:pt x="1902" y="0"/>
                      </a:moveTo>
                      <a:cubicBezTo>
                        <a:pt x="0" y="508"/>
                        <a:pt x="400" y="2092"/>
                        <a:pt x="456" y="2154"/>
                      </a:cubicBezTo>
                    </a:path>
                  </a:pathLst>
                </a:custGeom>
                <a:noFill/>
                <a:ln w="9525">
                  <a:solidFill>
                    <a:schemeClr val="bg2"/>
                  </a:solidFill>
                  <a:round/>
                  <a:headEnd type="none" w="med" len="med"/>
                  <a:tailEnd type="none" w="med" len="med"/>
                </a:ln>
                <a:effectLst/>
              </p:spPr>
              <p:txBody>
                <a:bodyPr wrap="none" anchor="ctr"/>
                <a:lstStyle/>
                <a:p>
                  <a:pPr>
                    <a:defRPr/>
                  </a:pPr>
                  <a:endParaRPr lang="ja-JP" altLang="en-US"/>
                </a:p>
              </p:txBody>
            </p:sp>
            <p:sp>
              <p:nvSpPr>
                <p:cNvPr id="201" name="Freeform 21"/>
                <p:cNvSpPr>
                  <a:spLocks/>
                </p:cNvSpPr>
                <p:nvPr/>
              </p:nvSpPr>
              <p:spPr bwMode="ltGray">
                <a:xfrm>
                  <a:off x="1208" y="696"/>
                  <a:ext cx="1544" cy="1176"/>
                </a:xfrm>
                <a:custGeom>
                  <a:avLst/>
                  <a:gdLst>
                    <a:gd name="T0" fmla="*/ 1544 w 1544"/>
                    <a:gd name="T1" fmla="*/ 0 h 1176"/>
                    <a:gd name="T2" fmla="*/ 0 w 1544"/>
                    <a:gd name="T3" fmla="*/ 1176 h 1176"/>
                    <a:gd name="T4" fmla="*/ 0 60000 65536"/>
                    <a:gd name="T5" fmla="*/ 0 60000 65536"/>
                  </a:gdLst>
                  <a:ahLst/>
                  <a:cxnLst>
                    <a:cxn ang="T4">
                      <a:pos x="T0" y="T1"/>
                    </a:cxn>
                    <a:cxn ang="T5">
                      <a:pos x="T2" y="T3"/>
                    </a:cxn>
                  </a:cxnLst>
                  <a:rect l="0" t="0" r="r" b="b"/>
                  <a:pathLst>
                    <a:path w="1544" h="1176">
                      <a:moveTo>
                        <a:pt x="1544" y="0"/>
                      </a:moveTo>
                      <a:cubicBezTo>
                        <a:pt x="440" y="112"/>
                        <a:pt x="0" y="992"/>
                        <a:pt x="0" y="1176"/>
                      </a:cubicBezTo>
                    </a:path>
                  </a:pathLst>
                </a:custGeom>
                <a:noFill/>
                <a:ln w="9525">
                  <a:solidFill>
                    <a:schemeClr val="bg2"/>
                  </a:solidFill>
                  <a:round/>
                  <a:headEnd type="none" w="med" len="med"/>
                  <a:tailEnd type="none" w="med" len="med"/>
                </a:ln>
                <a:effectLst/>
              </p:spPr>
              <p:txBody>
                <a:bodyPr wrap="none" anchor="ctr"/>
                <a:lstStyle/>
                <a:p>
                  <a:pPr>
                    <a:defRPr/>
                  </a:pPr>
                  <a:endParaRPr lang="ja-JP" altLang="en-US"/>
                </a:p>
              </p:txBody>
            </p:sp>
            <p:sp>
              <p:nvSpPr>
                <p:cNvPr id="202" name="Freeform 22"/>
                <p:cNvSpPr>
                  <a:spLocks/>
                </p:cNvSpPr>
                <p:nvPr/>
              </p:nvSpPr>
              <p:spPr bwMode="ltGray">
                <a:xfrm>
                  <a:off x="1552" y="671"/>
                  <a:ext cx="1200" cy="473"/>
                </a:xfrm>
                <a:custGeom>
                  <a:avLst/>
                  <a:gdLst>
                    <a:gd name="T0" fmla="*/ 1200 w 1200"/>
                    <a:gd name="T1" fmla="*/ 0 h 472"/>
                    <a:gd name="T2" fmla="*/ 0 w 1200"/>
                    <a:gd name="T3" fmla="*/ 472 h 472"/>
                    <a:gd name="T4" fmla="*/ 0 60000 65536"/>
                    <a:gd name="T5" fmla="*/ 0 60000 65536"/>
                  </a:gdLst>
                  <a:ahLst/>
                  <a:cxnLst>
                    <a:cxn ang="T4">
                      <a:pos x="T0" y="T1"/>
                    </a:cxn>
                    <a:cxn ang="T5">
                      <a:pos x="T2" y="T3"/>
                    </a:cxn>
                  </a:cxnLst>
                  <a:rect l="0" t="0" r="r" b="b"/>
                  <a:pathLst>
                    <a:path w="1200" h="472">
                      <a:moveTo>
                        <a:pt x="1200" y="0"/>
                      </a:moveTo>
                      <a:cubicBezTo>
                        <a:pt x="584" y="24"/>
                        <a:pt x="264" y="192"/>
                        <a:pt x="0" y="472"/>
                      </a:cubicBezTo>
                    </a:path>
                  </a:pathLst>
                </a:custGeom>
                <a:noFill/>
                <a:ln w="9525">
                  <a:solidFill>
                    <a:schemeClr val="bg2"/>
                  </a:solidFill>
                  <a:round/>
                  <a:headEnd type="none" w="med" len="med"/>
                  <a:tailEnd type="none" w="med" len="med"/>
                </a:ln>
                <a:effectLst/>
              </p:spPr>
              <p:txBody>
                <a:bodyPr wrap="none" anchor="ctr"/>
                <a:lstStyle/>
                <a:p>
                  <a:pPr>
                    <a:defRPr/>
                  </a:pPr>
                  <a:endParaRPr lang="ja-JP" altLang="en-US"/>
                </a:p>
              </p:txBody>
            </p:sp>
            <p:sp>
              <p:nvSpPr>
                <p:cNvPr id="203" name="Freeform 23"/>
                <p:cNvSpPr>
                  <a:spLocks/>
                </p:cNvSpPr>
                <p:nvPr/>
              </p:nvSpPr>
              <p:spPr bwMode="ltGray">
                <a:xfrm>
                  <a:off x="1784" y="600"/>
                  <a:ext cx="984" cy="280"/>
                </a:xfrm>
                <a:custGeom>
                  <a:avLst/>
                  <a:gdLst>
                    <a:gd name="T0" fmla="*/ 984 w 984"/>
                    <a:gd name="T1" fmla="*/ 56 h 280"/>
                    <a:gd name="T2" fmla="*/ 0 w 984"/>
                    <a:gd name="T3" fmla="*/ 280 h 280"/>
                    <a:gd name="T4" fmla="*/ 0 60000 65536"/>
                    <a:gd name="T5" fmla="*/ 0 60000 65536"/>
                  </a:gdLst>
                  <a:ahLst/>
                  <a:cxnLst>
                    <a:cxn ang="T4">
                      <a:pos x="T0" y="T1"/>
                    </a:cxn>
                    <a:cxn ang="T5">
                      <a:pos x="T2" y="T3"/>
                    </a:cxn>
                  </a:cxnLst>
                  <a:rect l="0" t="0" r="r" b="b"/>
                  <a:pathLst>
                    <a:path w="984" h="280">
                      <a:moveTo>
                        <a:pt x="984" y="56"/>
                      </a:moveTo>
                      <a:cubicBezTo>
                        <a:pt x="568" y="0"/>
                        <a:pt x="192" y="104"/>
                        <a:pt x="0" y="280"/>
                      </a:cubicBezTo>
                    </a:path>
                  </a:pathLst>
                </a:custGeom>
                <a:noFill/>
                <a:ln w="9525">
                  <a:solidFill>
                    <a:schemeClr val="bg2"/>
                  </a:solidFill>
                  <a:round/>
                  <a:headEnd type="none" w="med" len="med"/>
                  <a:tailEnd type="none" w="med" len="med"/>
                </a:ln>
                <a:effectLst/>
              </p:spPr>
              <p:txBody>
                <a:bodyPr wrap="none" anchor="ctr"/>
                <a:lstStyle/>
                <a:p>
                  <a:pPr>
                    <a:defRPr/>
                  </a:pPr>
                  <a:endParaRPr lang="ja-JP" altLang="en-US"/>
                </a:p>
              </p:txBody>
            </p:sp>
            <p:sp>
              <p:nvSpPr>
                <p:cNvPr id="204" name="Freeform 24"/>
                <p:cNvSpPr>
                  <a:spLocks/>
                </p:cNvSpPr>
                <p:nvPr/>
              </p:nvSpPr>
              <p:spPr bwMode="ltGray">
                <a:xfrm>
                  <a:off x="2168" y="554"/>
                  <a:ext cx="640" cy="87"/>
                </a:xfrm>
                <a:custGeom>
                  <a:avLst/>
                  <a:gdLst>
                    <a:gd name="T0" fmla="*/ 640 w 640"/>
                    <a:gd name="T1" fmla="*/ 88 h 88"/>
                    <a:gd name="T2" fmla="*/ 0 w 640"/>
                    <a:gd name="T3" fmla="*/ 78 h 88"/>
                    <a:gd name="T4" fmla="*/ 0 60000 65536"/>
                    <a:gd name="T5" fmla="*/ 0 60000 65536"/>
                  </a:gdLst>
                  <a:ahLst/>
                  <a:cxnLst>
                    <a:cxn ang="T4">
                      <a:pos x="T0" y="T1"/>
                    </a:cxn>
                    <a:cxn ang="T5">
                      <a:pos x="T2" y="T3"/>
                    </a:cxn>
                  </a:cxnLst>
                  <a:rect l="0" t="0" r="r" b="b"/>
                  <a:pathLst>
                    <a:path w="640" h="88">
                      <a:moveTo>
                        <a:pt x="640" y="88"/>
                      </a:moveTo>
                      <a:cubicBezTo>
                        <a:pt x="400" y="0"/>
                        <a:pt x="112" y="30"/>
                        <a:pt x="0" y="78"/>
                      </a:cubicBezTo>
                    </a:path>
                  </a:pathLst>
                </a:custGeom>
                <a:noFill/>
                <a:ln w="9525">
                  <a:solidFill>
                    <a:schemeClr val="bg2"/>
                  </a:solidFill>
                  <a:round/>
                  <a:headEnd type="none" w="med" len="med"/>
                  <a:tailEnd type="none" w="med" len="med"/>
                </a:ln>
                <a:effectLst/>
              </p:spPr>
              <p:txBody>
                <a:bodyPr wrap="none" anchor="ctr"/>
                <a:lstStyle/>
                <a:p>
                  <a:pPr>
                    <a:defRPr/>
                  </a:pPr>
                  <a:endParaRPr lang="ja-JP" altLang="en-US"/>
                </a:p>
              </p:txBody>
            </p:sp>
            <p:sp>
              <p:nvSpPr>
                <p:cNvPr id="205" name="Freeform 25"/>
                <p:cNvSpPr>
                  <a:spLocks/>
                </p:cNvSpPr>
                <p:nvPr/>
              </p:nvSpPr>
              <p:spPr bwMode="ltGray">
                <a:xfrm>
                  <a:off x="2508" y="503"/>
                  <a:ext cx="330" cy="126"/>
                </a:xfrm>
                <a:custGeom>
                  <a:avLst/>
                  <a:gdLst>
                    <a:gd name="T0" fmla="*/ 330 w 330"/>
                    <a:gd name="T1" fmla="*/ 126 h 126"/>
                    <a:gd name="T2" fmla="*/ 0 w 330"/>
                    <a:gd name="T3" fmla="*/ 0 h 126"/>
                    <a:gd name="T4" fmla="*/ 0 60000 65536"/>
                    <a:gd name="T5" fmla="*/ 0 60000 65536"/>
                  </a:gdLst>
                  <a:ahLst/>
                  <a:cxnLst>
                    <a:cxn ang="T4">
                      <a:pos x="T0" y="T1"/>
                    </a:cxn>
                    <a:cxn ang="T5">
                      <a:pos x="T2" y="T3"/>
                    </a:cxn>
                  </a:cxnLst>
                  <a:rect l="0" t="0" r="r" b="b"/>
                  <a:pathLst>
                    <a:path w="330" h="126">
                      <a:moveTo>
                        <a:pt x="330" y="126"/>
                      </a:moveTo>
                      <a:cubicBezTo>
                        <a:pt x="186" y="48"/>
                        <a:pt x="78" y="18"/>
                        <a:pt x="0" y="0"/>
                      </a:cubicBezTo>
                    </a:path>
                  </a:pathLst>
                </a:custGeom>
                <a:noFill/>
                <a:ln w="9525">
                  <a:solidFill>
                    <a:schemeClr val="bg2"/>
                  </a:solidFill>
                  <a:round/>
                  <a:headEnd type="none" w="med" len="med"/>
                  <a:tailEnd type="none" w="med" len="med"/>
                </a:ln>
                <a:effectLst/>
              </p:spPr>
              <p:txBody>
                <a:bodyPr wrap="none" anchor="ctr"/>
                <a:lstStyle/>
                <a:p>
                  <a:pPr>
                    <a:defRPr/>
                  </a:pPr>
                  <a:endParaRPr lang="ja-JP" altLang="en-US"/>
                </a:p>
              </p:txBody>
            </p:sp>
            <p:sp>
              <p:nvSpPr>
                <p:cNvPr id="206" name="Freeform 26"/>
                <p:cNvSpPr>
                  <a:spLocks/>
                </p:cNvSpPr>
                <p:nvPr/>
              </p:nvSpPr>
              <p:spPr bwMode="ltGray">
                <a:xfrm>
                  <a:off x="2736" y="480"/>
                  <a:ext cx="143" cy="145"/>
                </a:xfrm>
                <a:custGeom>
                  <a:avLst/>
                  <a:gdLst>
                    <a:gd name="T0" fmla="*/ 0 w 144"/>
                    <a:gd name="T1" fmla="*/ 0 h 144"/>
                    <a:gd name="T2" fmla="*/ 144 w 144"/>
                    <a:gd name="T3" fmla="*/ 144 h 144"/>
                    <a:gd name="T4" fmla="*/ 0 60000 65536"/>
                    <a:gd name="T5" fmla="*/ 0 60000 65536"/>
                  </a:gdLst>
                  <a:ahLst/>
                  <a:cxnLst>
                    <a:cxn ang="T4">
                      <a:pos x="T0" y="T1"/>
                    </a:cxn>
                    <a:cxn ang="T5">
                      <a:pos x="T2" y="T3"/>
                    </a:cxn>
                  </a:cxnLst>
                  <a:rect l="0" t="0" r="r" b="b"/>
                  <a:pathLst>
                    <a:path w="144" h="144">
                      <a:moveTo>
                        <a:pt x="0" y="0"/>
                      </a:moveTo>
                      <a:cubicBezTo>
                        <a:pt x="24" y="24"/>
                        <a:pt x="132" y="102"/>
                        <a:pt x="144" y="144"/>
                      </a:cubicBezTo>
                    </a:path>
                  </a:pathLst>
                </a:custGeom>
                <a:noFill/>
                <a:ln w="9525">
                  <a:solidFill>
                    <a:schemeClr val="bg2"/>
                  </a:solidFill>
                  <a:round/>
                  <a:headEnd type="none" w="med" len="med"/>
                  <a:tailEnd type="none" w="med" len="med"/>
                </a:ln>
                <a:effectLst/>
              </p:spPr>
              <p:txBody>
                <a:bodyPr wrap="none" anchor="ctr"/>
                <a:lstStyle/>
                <a:p>
                  <a:pPr>
                    <a:defRPr/>
                  </a:pPr>
                  <a:endParaRPr lang="ja-JP" altLang="en-US"/>
                </a:p>
              </p:txBody>
            </p:sp>
          </p:grpSp>
          <p:sp>
            <p:nvSpPr>
              <p:cNvPr id="183" name="Line 27"/>
              <p:cNvSpPr>
                <a:spLocks noChangeShapeType="1"/>
              </p:cNvSpPr>
              <p:nvPr/>
            </p:nvSpPr>
            <p:spPr bwMode="ltGray">
              <a:xfrm flipV="1">
                <a:off x="2928" y="480"/>
                <a:ext cx="0" cy="145"/>
              </a:xfrm>
              <a:prstGeom prst="line">
                <a:avLst/>
              </a:prstGeom>
              <a:noFill/>
              <a:ln w="9525">
                <a:solidFill>
                  <a:schemeClr val="bg2"/>
                </a:solidFill>
                <a:round/>
                <a:headEnd/>
                <a:tailEnd/>
              </a:ln>
              <a:effectLst/>
            </p:spPr>
            <p:txBody>
              <a:bodyPr wrap="none" anchor="ctr"/>
              <a:lstStyle/>
              <a:p>
                <a:pPr>
                  <a:defRPr/>
                </a:pPr>
                <a:endParaRPr lang="ja-JP" altLang="en-US"/>
              </a:p>
            </p:txBody>
          </p:sp>
          <p:grpSp>
            <p:nvGrpSpPr>
              <p:cNvPr id="184" name="Group 28"/>
              <p:cNvGrpSpPr>
                <a:grpSpLocks/>
              </p:cNvGrpSpPr>
              <p:nvPr/>
            </p:nvGrpSpPr>
            <p:grpSpPr bwMode="auto">
              <a:xfrm flipH="1">
                <a:off x="2976" y="480"/>
                <a:ext cx="2016" cy="3448"/>
                <a:chOff x="864" y="480"/>
                <a:chExt cx="2016" cy="3448"/>
              </a:xfrm>
            </p:grpSpPr>
            <p:sp>
              <p:nvSpPr>
                <p:cNvPr id="185" name="Freeform 29"/>
                <p:cNvSpPr>
                  <a:spLocks/>
                </p:cNvSpPr>
                <p:nvPr/>
              </p:nvSpPr>
              <p:spPr bwMode="ltGray">
                <a:xfrm>
                  <a:off x="2327" y="816"/>
                  <a:ext cx="552" cy="3112"/>
                </a:xfrm>
                <a:custGeom>
                  <a:avLst/>
                  <a:gdLst>
                    <a:gd name="T0" fmla="*/ 553 w 553"/>
                    <a:gd name="T1" fmla="*/ 0 h 3112"/>
                    <a:gd name="T2" fmla="*/ 345 w 553"/>
                    <a:gd name="T3" fmla="*/ 3112 h 3112"/>
                    <a:gd name="T4" fmla="*/ 0 60000 65536"/>
                    <a:gd name="T5" fmla="*/ 0 60000 65536"/>
                  </a:gdLst>
                  <a:ahLst/>
                  <a:cxnLst>
                    <a:cxn ang="T4">
                      <a:pos x="T0" y="T1"/>
                    </a:cxn>
                    <a:cxn ang="T5">
                      <a:pos x="T2" y="T3"/>
                    </a:cxn>
                  </a:cxnLst>
                  <a:rect l="0" t="0" r="r" b="b"/>
                  <a:pathLst>
                    <a:path w="553" h="3112">
                      <a:moveTo>
                        <a:pt x="553" y="0"/>
                      </a:moveTo>
                      <a:cubicBezTo>
                        <a:pt x="155" y="839"/>
                        <a:pt x="0" y="2702"/>
                        <a:pt x="345" y="3112"/>
                      </a:cubicBezTo>
                    </a:path>
                  </a:pathLst>
                </a:custGeom>
                <a:noFill/>
                <a:ln w="9525">
                  <a:solidFill>
                    <a:schemeClr val="bg2"/>
                  </a:solidFill>
                  <a:round/>
                  <a:headEnd type="none" w="med" len="med"/>
                  <a:tailEnd type="none" w="med" len="med"/>
                </a:ln>
                <a:effectLst/>
              </p:spPr>
              <p:txBody>
                <a:bodyPr wrap="none" anchor="ctr"/>
                <a:lstStyle/>
                <a:p>
                  <a:pPr>
                    <a:defRPr/>
                  </a:pPr>
                  <a:endParaRPr lang="ja-JP" altLang="en-US"/>
                </a:p>
              </p:txBody>
            </p:sp>
            <p:sp>
              <p:nvSpPr>
                <p:cNvPr id="186" name="Freeform 30"/>
                <p:cNvSpPr>
                  <a:spLocks/>
                </p:cNvSpPr>
                <p:nvPr/>
              </p:nvSpPr>
              <p:spPr bwMode="ltGray">
                <a:xfrm>
                  <a:off x="1800" y="786"/>
                  <a:ext cx="1032" cy="3072"/>
                </a:xfrm>
                <a:custGeom>
                  <a:avLst/>
                  <a:gdLst>
                    <a:gd name="T0" fmla="*/ 1032 w 1032"/>
                    <a:gd name="T1" fmla="*/ 0 h 3072"/>
                    <a:gd name="T2" fmla="*/ 570 w 1032"/>
                    <a:gd name="T3" fmla="*/ 3072 h 3072"/>
                    <a:gd name="T4" fmla="*/ 0 60000 65536"/>
                    <a:gd name="T5" fmla="*/ 0 60000 65536"/>
                  </a:gdLst>
                  <a:ahLst/>
                  <a:cxnLst>
                    <a:cxn ang="T4">
                      <a:pos x="T0" y="T1"/>
                    </a:cxn>
                    <a:cxn ang="T5">
                      <a:pos x="T2" y="T3"/>
                    </a:cxn>
                  </a:cxnLst>
                  <a:rect l="0" t="0" r="r" b="b"/>
                  <a:pathLst>
                    <a:path w="1032" h="3072">
                      <a:moveTo>
                        <a:pt x="1032" y="0"/>
                      </a:moveTo>
                      <a:cubicBezTo>
                        <a:pt x="258" y="846"/>
                        <a:pt x="0" y="2694"/>
                        <a:pt x="570" y="3072"/>
                      </a:cubicBezTo>
                    </a:path>
                  </a:pathLst>
                </a:custGeom>
                <a:noFill/>
                <a:ln w="9525">
                  <a:solidFill>
                    <a:schemeClr val="bg2"/>
                  </a:solidFill>
                  <a:round/>
                  <a:headEnd type="none" w="med" len="med"/>
                  <a:tailEnd type="none" w="med" len="med"/>
                </a:ln>
                <a:effectLst/>
              </p:spPr>
              <p:txBody>
                <a:bodyPr wrap="none" anchor="ctr"/>
                <a:lstStyle/>
                <a:p>
                  <a:pPr>
                    <a:defRPr/>
                  </a:pPr>
                  <a:endParaRPr lang="ja-JP" altLang="en-US"/>
                </a:p>
              </p:txBody>
            </p:sp>
            <p:sp>
              <p:nvSpPr>
                <p:cNvPr id="187" name="Freeform 31"/>
                <p:cNvSpPr>
                  <a:spLocks/>
                </p:cNvSpPr>
                <p:nvPr/>
              </p:nvSpPr>
              <p:spPr bwMode="ltGray">
                <a:xfrm>
                  <a:off x="1493" y="774"/>
                  <a:ext cx="1297" cy="2934"/>
                </a:xfrm>
                <a:custGeom>
                  <a:avLst/>
                  <a:gdLst>
                    <a:gd name="T0" fmla="*/ 1296 w 1296"/>
                    <a:gd name="T1" fmla="*/ 0 h 2934"/>
                    <a:gd name="T2" fmla="*/ 570 w 1296"/>
                    <a:gd name="T3" fmla="*/ 2934 h 2934"/>
                    <a:gd name="T4" fmla="*/ 0 60000 65536"/>
                    <a:gd name="T5" fmla="*/ 0 60000 65536"/>
                  </a:gdLst>
                  <a:ahLst/>
                  <a:cxnLst>
                    <a:cxn ang="T4">
                      <a:pos x="T0" y="T1"/>
                    </a:cxn>
                    <a:cxn ang="T5">
                      <a:pos x="T2" y="T3"/>
                    </a:cxn>
                  </a:cxnLst>
                  <a:rect l="0" t="0" r="r" b="b"/>
                  <a:pathLst>
                    <a:path w="1296" h="2934">
                      <a:moveTo>
                        <a:pt x="1296" y="0"/>
                      </a:moveTo>
                      <a:cubicBezTo>
                        <a:pt x="54" y="864"/>
                        <a:pt x="0" y="2556"/>
                        <a:pt x="570" y="2934"/>
                      </a:cubicBezTo>
                    </a:path>
                  </a:pathLst>
                </a:custGeom>
                <a:noFill/>
                <a:ln w="9525">
                  <a:solidFill>
                    <a:schemeClr val="bg2"/>
                  </a:solidFill>
                  <a:round/>
                  <a:headEnd type="none" w="med" len="med"/>
                  <a:tailEnd type="none" w="med" len="med"/>
                </a:ln>
                <a:effectLst/>
              </p:spPr>
              <p:txBody>
                <a:bodyPr wrap="none" anchor="ctr"/>
                <a:lstStyle/>
                <a:p>
                  <a:pPr>
                    <a:defRPr/>
                  </a:pPr>
                  <a:endParaRPr lang="ja-JP" altLang="en-US"/>
                </a:p>
              </p:txBody>
            </p:sp>
            <p:sp>
              <p:nvSpPr>
                <p:cNvPr id="188" name="Freeform 32"/>
                <p:cNvSpPr>
                  <a:spLocks/>
                </p:cNvSpPr>
                <p:nvPr/>
              </p:nvSpPr>
              <p:spPr bwMode="ltGray">
                <a:xfrm>
                  <a:off x="1092" y="756"/>
                  <a:ext cx="1674" cy="2688"/>
                </a:xfrm>
                <a:custGeom>
                  <a:avLst/>
                  <a:gdLst>
                    <a:gd name="T0" fmla="*/ 1674 w 1674"/>
                    <a:gd name="T1" fmla="*/ 0 h 2688"/>
                    <a:gd name="T2" fmla="*/ 624 w 1674"/>
                    <a:gd name="T3" fmla="*/ 2688 h 2688"/>
                    <a:gd name="T4" fmla="*/ 0 60000 65536"/>
                    <a:gd name="T5" fmla="*/ 0 60000 65536"/>
                  </a:gdLst>
                  <a:ahLst/>
                  <a:cxnLst>
                    <a:cxn ang="T4">
                      <a:pos x="T0" y="T1"/>
                    </a:cxn>
                    <a:cxn ang="T5">
                      <a:pos x="T2" y="T3"/>
                    </a:cxn>
                  </a:cxnLst>
                  <a:rect l="0" t="0" r="r" b="b"/>
                  <a:pathLst>
                    <a:path w="1674" h="2688">
                      <a:moveTo>
                        <a:pt x="1674" y="0"/>
                      </a:moveTo>
                      <a:cubicBezTo>
                        <a:pt x="0" y="756"/>
                        <a:pt x="210" y="2382"/>
                        <a:pt x="624" y="2688"/>
                      </a:cubicBezTo>
                    </a:path>
                  </a:pathLst>
                </a:custGeom>
                <a:noFill/>
                <a:ln w="9525">
                  <a:solidFill>
                    <a:schemeClr val="bg2"/>
                  </a:solidFill>
                  <a:round/>
                  <a:headEnd type="none" w="med" len="med"/>
                  <a:tailEnd type="none" w="med" len="med"/>
                </a:ln>
                <a:effectLst/>
              </p:spPr>
              <p:txBody>
                <a:bodyPr wrap="none" anchor="ctr"/>
                <a:lstStyle/>
                <a:p>
                  <a:pPr>
                    <a:defRPr/>
                  </a:pPr>
                  <a:endParaRPr lang="ja-JP" altLang="en-US"/>
                </a:p>
              </p:txBody>
            </p:sp>
            <p:sp>
              <p:nvSpPr>
                <p:cNvPr id="189" name="Freeform 33"/>
                <p:cNvSpPr>
                  <a:spLocks/>
                </p:cNvSpPr>
                <p:nvPr/>
              </p:nvSpPr>
              <p:spPr bwMode="ltGray">
                <a:xfrm>
                  <a:off x="864" y="733"/>
                  <a:ext cx="1902" cy="2154"/>
                </a:xfrm>
                <a:custGeom>
                  <a:avLst/>
                  <a:gdLst>
                    <a:gd name="T0" fmla="*/ 1902 w 1902"/>
                    <a:gd name="T1" fmla="*/ 0 h 2154"/>
                    <a:gd name="T2" fmla="*/ 456 w 1902"/>
                    <a:gd name="T3" fmla="*/ 2154 h 2154"/>
                    <a:gd name="T4" fmla="*/ 0 60000 65536"/>
                    <a:gd name="T5" fmla="*/ 0 60000 65536"/>
                  </a:gdLst>
                  <a:ahLst/>
                  <a:cxnLst>
                    <a:cxn ang="T4">
                      <a:pos x="T0" y="T1"/>
                    </a:cxn>
                    <a:cxn ang="T5">
                      <a:pos x="T2" y="T3"/>
                    </a:cxn>
                  </a:cxnLst>
                  <a:rect l="0" t="0" r="r" b="b"/>
                  <a:pathLst>
                    <a:path w="1902" h="2154">
                      <a:moveTo>
                        <a:pt x="1902" y="0"/>
                      </a:moveTo>
                      <a:cubicBezTo>
                        <a:pt x="0" y="508"/>
                        <a:pt x="400" y="2092"/>
                        <a:pt x="456" y="2154"/>
                      </a:cubicBezTo>
                    </a:path>
                  </a:pathLst>
                </a:custGeom>
                <a:noFill/>
                <a:ln w="9525">
                  <a:solidFill>
                    <a:schemeClr val="bg2"/>
                  </a:solidFill>
                  <a:round/>
                  <a:headEnd type="none" w="med" len="med"/>
                  <a:tailEnd type="none" w="med" len="med"/>
                </a:ln>
                <a:effectLst/>
              </p:spPr>
              <p:txBody>
                <a:bodyPr wrap="none" anchor="ctr"/>
                <a:lstStyle/>
                <a:p>
                  <a:pPr>
                    <a:defRPr/>
                  </a:pPr>
                  <a:endParaRPr lang="ja-JP" altLang="en-US"/>
                </a:p>
              </p:txBody>
            </p:sp>
            <p:sp>
              <p:nvSpPr>
                <p:cNvPr id="190" name="Freeform 34"/>
                <p:cNvSpPr>
                  <a:spLocks/>
                </p:cNvSpPr>
                <p:nvPr/>
              </p:nvSpPr>
              <p:spPr bwMode="ltGray">
                <a:xfrm>
                  <a:off x="1208" y="696"/>
                  <a:ext cx="1544" cy="1176"/>
                </a:xfrm>
                <a:custGeom>
                  <a:avLst/>
                  <a:gdLst>
                    <a:gd name="T0" fmla="*/ 1544 w 1544"/>
                    <a:gd name="T1" fmla="*/ 0 h 1176"/>
                    <a:gd name="T2" fmla="*/ 0 w 1544"/>
                    <a:gd name="T3" fmla="*/ 1176 h 1176"/>
                    <a:gd name="T4" fmla="*/ 0 60000 65536"/>
                    <a:gd name="T5" fmla="*/ 0 60000 65536"/>
                  </a:gdLst>
                  <a:ahLst/>
                  <a:cxnLst>
                    <a:cxn ang="T4">
                      <a:pos x="T0" y="T1"/>
                    </a:cxn>
                    <a:cxn ang="T5">
                      <a:pos x="T2" y="T3"/>
                    </a:cxn>
                  </a:cxnLst>
                  <a:rect l="0" t="0" r="r" b="b"/>
                  <a:pathLst>
                    <a:path w="1544" h="1176">
                      <a:moveTo>
                        <a:pt x="1544" y="0"/>
                      </a:moveTo>
                      <a:cubicBezTo>
                        <a:pt x="440" y="112"/>
                        <a:pt x="0" y="992"/>
                        <a:pt x="0" y="1176"/>
                      </a:cubicBezTo>
                    </a:path>
                  </a:pathLst>
                </a:custGeom>
                <a:noFill/>
                <a:ln w="9525">
                  <a:solidFill>
                    <a:schemeClr val="bg2"/>
                  </a:solidFill>
                  <a:round/>
                  <a:headEnd type="none" w="med" len="med"/>
                  <a:tailEnd type="none" w="med" len="med"/>
                </a:ln>
                <a:effectLst/>
              </p:spPr>
              <p:txBody>
                <a:bodyPr wrap="none" anchor="ctr"/>
                <a:lstStyle/>
                <a:p>
                  <a:pPr>
                    <a:defRPr/>
                  </a:pPr>
                  <a:endParaRPr lang="ja-JP" altLang="en-US"/>
                </a:p>
              </p:txBody>
            </p:sp>
            <p:sp>
              <p:nvSpPr>
                <p:cNvPr id="191" name="Freeform 35"/>
                <p:cNvSpPr>
                  <a:spLocks/>
                </p:cNvSpPr>
                <p:nvPr/>
              </p:nvSpPr>
              <p:spPr bwMode="ltGray">
                <a:xfrm>
                  <a:off x="1552" y="671"/>
                  <a:ext cx="1200" cy="473"/>
                </a:xfrm>
                <a:custGeom>
                  <a:avLst/>
                  <a:gdLst>
                    <a:gd name="T0" fmla="*/ 1200 w 1200"/>
                    <a:gd name="T1" fmla="*/ 0 h 472"/>
                    <a:gd name="T2" fmla="*/ 0 w 1200"/>
                    <a:gd name="T3" fmla="*/ 472 h 472"/>
                    <a:gd name="T4" fmla="*/ 0 60000 65536"/>
                    <a:gd name="T5" fmla="*/ 0 60000 65536"/>
                  </a:gdLst>
                  <a:ahLst/>
                  <a:cxnLst>
                    <a:cxn ang="T4">
                      <a:pos x="T0" y="T1"/>
                    </a:cxn>
                    <a:cxn ang="T5">
                      <a:pos x="T2" y="T3"/>
                    </a:cxn>
                  </a:cxnLst>
                  <a:rect l="0" t="0" r="r" b="b"/>
                  <a:pathLst>
                    <a:path w="1200" h="472">
                      <a:moveTo>
                        <a:pt x="1200" y="0"/>
                      </a:moveTo>
                      <a:cubicBezTo>
                        <a:pt x="584" y="24"/>
                        <a:pt x="264" y="192"/>
                        <a:pt x="0" y="472"/>
                      </a:cubicBezTo>
                    </a:path>
                  </a:pathLst>
                </a:custGeom>
                <a:noFill/>
                <a:ln w="9525">
                  <a:solidFill>
                    <a:schemeClr val="bg2"/>
                  </a:solidFill>
                  <a:round/>
                  <a:headEnd type="none" w="med" len="med"/>
                  <a:tailEnd type="none" w="med" len="med"/>
                </a:ln>
                <a:effectLst/>
              </p:spPr>
              <p:txBody>
                <a:bodyPr wrap="none" anchor="ctr"/>
                <a:lstStyle/>
                <a:p>
                  <a:pPr>
                    <a:defRPr/>
                  </a:pPr>
                  <a:endParaRPr lang="ja-JP" altLang="en-US"/>
                </a:p>
              </p:txBody>
            </p:sp>
            <p:sp>
              <p:nvSpPr>
                <p:cNvPr id="192" name="Freeform 36"/>
                <p:cNvSpPr>
                  <a:spLocks/>
                </p:cNvSpPr>
                <p:nvPr/>
              </p:nvSpPr>
              <p:spPr bwMode="ltGray">
                <a:xfrm>
                  <a:off x="1784" y="600"/>
                  <a:ext cx="984" cy="280"/>
                </a:xfrm>
                <a:custGeom>
                  <a:avLst/>
                  <a:gdLst>
                    <a:gd name="T0" fmla="*/ 984 w 984"/>
                    <a:gd name="T1" fmla="*/ 56 h 280"/>
                    <a:gd name="T2" fmla="*/ 0 w 984"/>
                    <a:gd name="T3" fmla="*/ 280 h 280"/>
                    <a:gd name="T4" fmla="*/ 0 60000 65536"/>
                    <a:gd name="T5" fmla="*/ 0 60000 65536"/>
                  </a:gdLst>
                  <a:ahLst/>
                  <a:cxnLst>
                    <a:cxn ang="T4">
                      <a:pos x="T0" y="T1"/>
                    </a:cxn>
                    <a:cxn ang="T5">
                      <a:pos x="T2" y="T3"/>
                    </a:cxn>
                  </a:cxnLst>
                  <a:rect l="0" t="0" r="r" b="b"/>
                  <a:pathLst>
                    <a:path w="984" h="280">
                      <a:moveTo>
                        <a:pt x="984" y="56"/>
                      </a:moveTo>
                      <a:cubicBezTo>
                        <a:pt x="568" y="0"/>
                        <a:pt x="192" y="104"/>
                        <a:pt x="0" y="280"/>
                      </a:cubicBezTo>
                    </a:path>
                  </a:pathLst>
                </a:custGeom>
                <a:noFill/>
                <a:ln w="9525">
                  <a:solidFill>
                    <a:schemeClr val="bg2"/>
                  </a:solidFill>
                  <a:round/>
                  <a:headEnd type="none" w="med" len="med"/>
                  <a:tailEnd type="none" w="med" len="med"/>
                </a:ln>
                <a:effectLst/>
              </p:spPr>
              <p:txBody>
                <a:bodyPr wrap="none" anchor="ctr"/>
                <a:lstStyle/>
                <a:p>
                  <a:pPr>
                    <a:defRPr/>
                  </a:pPr>
                  <a:endParaRPr lang="ja-JP" altLang="en-US"/>
                </a:p>
              </p:txBody>
            </p:sp>
            <p:sp>
              <p:nvSpPr>
                <p:cNvPr id="193" name="Freeform 37"/>
                <p:cNvSpPr>
                  <a:spLocks/>
                </p:cNvSpPr>
                <p:nvPr/>
              </p:nvSpPr>
              <p:spPr bwMode="ltGray">
                <a:xfrm>
                  <a:off x="2168" y="554"/>
                  <a:ext cx="640" cy="87"/>
                </a:xfrm>
                <a:custGeom>
                  <a:avLst/>
                  <a:gdLst>
                    <a:gd name="T0" fmla="*/ 640 w 640"/>
                    <a:gd name="T1" fmla="*/ 88 h 88"/>
                    <a:gd name="T2" fmla="*/ 0 w 640"/>
                    <a:gd name="T3" fmla="*/ 78 h 88"/>
                    <a:gd name="T4" fmla="*/ 0 60000 65536"/>
                    <a:gd name="T5" fmla="*/ 0 60000 65536"/>
                  </a:gdLst>
                  <a:ahLst/>
                  <a:cxnLst>
                    <a:cxn ang="T4">
                      <a:pos x="T0" y="T1"/>
                    </a:cxn>
                    <a:cxn ang="T5">
                      <a:pos x="T2" y="T3"/>
                    </a:cxn>
                  </a:cxnLst>
                  <a:rect l="0" t="0" r="r" b="b"/>
                  <a:pathLst>
                    <a:path w="640" h="88">
                      <a:moveTo>
                        <a:pt x="640" y="88"/>
                      </a:moveTo>
                      <a:cubicBezTo>
                        <a:pt x="400" y="0"/>
                        <a:pt x="112" y="30"/>
                        <a:pt x="0" y="78"/>
                      </a:cubicBezTo>
                    </a:path>
                  </a:pathLst>
                </a:custGeom>
                <a:noFill/>
                <a:ln w="9525">
                  <a:solidFill>
                    <a:schemeClr val="bg2"/>
                  </a:solidFill>
                  <a:round/>
                  <a:headEnd type="none" w="med" len="med"/>
                  <a:tailEnd type="none" w="med" len="med"/>
                </a:ln>
                <a:effectLst/>
              </p:spPr>
              <p:txBody>
                <a:bodyPr wrap="none" anchor="ctr"/>
                <a:lstStyle/>
                <a:p>
                  <a:pPr>
                    <a:defRPr/>
                  </a:pPr>
                  <a:endParaRPr lang="ja-JP" altLang="en-US"/>
                </a:p>
              </p:txBody>
            </p:sp>
            <p:sp>
              <p:nvSpPr>
                <p:cNvPr id="194" name="Freeform 38"/>
                <p:cNvSpPr>
                  <a:spLocks/>
                </p:cNvSpPr>
                <p:nvPr/>
              </p:nvSpPr>
              <p:spPr bwMode="ltGray">
                <a:xfrm>
                  <a:off x="2508" y="503"/>
                  <a:ext cx="330" cy="126"/>
                </a:xfrm>
                <a:custGeom>
                  <a:avLst/>
                  <a:gdLst>
                    <a:gd name="T0" fmla="*/ 330 w 330"/>
                    <a:gd name="T1" fmla="*/ 126 h 126"/>
                    <a:gd name="T2" fmla="*/ 0 w 330"/>
                    <a:gd name="T3" fmla="*/ 0 h 126"/>
                    <a:gd name="T4" fmla="*/ 0 60000 65536"/>
                    <a:gd name="T5" fmla="*/ 0 60000 65536"/>
                  </a:gdLst>
                  <a:ahLst/>
                  <a:cxnLst>
                    <a:cxn ang="T4">
                      <a:pos x="T0" y="T1"/>
                    </a:cxn>
                    <a:cxn ang="T5">
                      <a:pos x="T2" y="T3"/>
                    </a:cxn>
                  </a:cxnLst>
                  <a:rect l="0" t="0" r="r" b="b"/>
                  <a:pathLst>
                    <a:path w="330" h="126">
                      <a:moveTo>
                        <a:pt x="330" y="126"/>
                      </a:moveTo>
                      <a:cubicBezTo>
                        <a:pt x="186" y="48"/>
                        <a:pt x="78" y="18"/>
                        <a:pt x="0" y="0"/>
                      </a:cubicBezTo>
                    </a:path>
                  </a:pathLst>
                </a:custGeom>
                <a:noFill/>
                <a:ln w="9525">
                  <a:solidFill>
                    <a:schemeClr val="bg2"/>
                  </a:solidFill>
                  <a:round/>
                  <a:headEnd type="none" w="med" len="med"/>
                  <a:tailEnd type="none" w="med" len="med"/>
                </a:ln>
                <a:effectLst/>
              </p:spPr>
              <p:txBody>
                <a:bodyPr wrap="none" anchor="ctr"/>
                <a:lstStyle/>
                <a:p>
                  <a:pPr>
                    <a:defRPr/>
                  </a:pPr>
                  <a:endParaRPr lang="ja-JP" altLang="en-US"/>
                </a:p>
              </p:txBody>
            </p:sp>
            <p:sp>
              <p:nvSpPr>
                <p:cNvPr id="195" name="Freeform 39"/>
                <p:cNvSpPr>
                  <a:spLocks/>
                </p:cNvSpPr>
                <p:nvPr/>
              </p:nvSpPr>
              <p:spPr bwMode="ltGray">
                <a:xfrm>
                  <a:off x="2735" y="480"/>
                  <a:ext cx="145" cy="145"/>
                </a:xfrm>
                <a:custGeom>
                  <a:avLst/>
                  <a:gdLst>
                    <a:gd name="T0" fmla="*/ 0 w 144"/>
                    <a:gd name="T1" fmla="*/ 0 h 144"/>
                    <a:gd name="T2" fmla="*/ 144 w 144"/>
                    <a:gd name="T3" fmla="*/ 144 h 144"/>
                    <a:gd name="T4" fmla="*/ 0 60000 65536"/>
                    <a:gd name="T5" fmla="*/ 0 60000 65536"/>
                  </a:gdLst>
                  <a:ahLst/>
                  <a:cxnLst>
                    <a:cxn ang="T4">
                      <a:pos x="T0" y="T1"/>
                    </a:cxn>
                    <a:cxn ang="T5">
                      <a:pos x="T2" y="T3"/>
                    </a:cxn>
                  </a:cxnLst>
                  <a:rect l="0" t="0" r="r" b="b"/>
                  <a:pathLst>
                    <a:path w="144" h="144">
                      <a:moveTo>
                        <a:pt x="0" y="0"/>
                      </a:moveTo>
                      <a:cubicBezTo>
                        <a:pt x="24" y="24"/>
                        <a:pt x="132" y="102"/>
                        <a:pt x="144" y="144"/>
                      </a:cubicBezTo>
                    </a:path>
                  </a:pathLst>
                </a:custGeom>
                <a:noFill/>
                <a:ln w="9525">
                  <a:solidFill>
                    <a:schemeClr val="bg2"/>
                  </a:solidFill>
                  <a:round/>
                  <a:headEnd type="none" w="med" len="med"/>
                  <a:tailEnd type="none" w="med" len="med"/>
                </a:ln>
                <a:effectLst/>
              </p:spPr>
              <p:txBody>
                <a:bodyPr wrap="none" anchor="ctr"/>
                <a:lstStyle/>
                <a:p>
                  <a:pPr>
                    <a:defRPr/>
                  </a:pPr>
                  <a:endParaRPr lang="ja-JP" altLang="en-US"/>
                </a:p>
              </p:txBody>
            </p:sp>
          </p:grpSp>
        </p:grpSp>
        <p:grpSp>
          <p:nvGrpSpPr>
            <p:cNvPr id="7" name="Group 40"/>
            <p:cNvGrpSpPr>
              <a:grpSpLocks/>
            </p:cNvGrpSpPr>
            <p:nvPr/>
          </p:nvGrpSpPr>
          <p:grpSpPr bwMode="auto">
            <a:xfrm>
              <a:off x="487" y="816"/>
              <a:ext cx="2553" cy="2633"/>
              <a:chOff x="487" y="816"/>
              <a:chExt cx="2553" cy="2633"/>
            </a:xfrm>
          </p:grpSpPr>
          <p:grpSp>
            <p:nvGrpSpPr>
              <p:cNvPr id="8" name="Group 41"/>
              <p:cNvGrpSpPr>
                <a:grpSpLocks/>
              </p:cNvGrpSpPr>
              <p:nvPr/>
            </p:nvGrpSpPr>
            <p:grpSpPr bwMode="auto">
              <a:xfrm>
                <a:off x="493" y="834"/>
                <a:ext cx="2547" cy="2615"/>
                <a:chOff x="1194" y="483"/>
                <a:chExt cx="3318" cy="3405"/>
              </a:xfrm>
            </p:grpSpPr>
            <p:sp>
              <p:nvSpPr>
                <p:cNvPr id="91" name="Freeform 42"/>
                <p:cNvSpPr>
                  <a:spLocks/>
                </p:cNvSpPr>
                <p:nvPr/>
              </p:nvSpPr>
              <p:spPr bwMode="ltGray">
                <a:xfrm>
                  <a:off x="2185" y="2872"/>
                  <a:ext cx="293" cy="275"/>
                </a:xfrm>
                <a:custGeom>
                  <a:avLst/>
                  <a:gdLst>
                    <a:gd name="T0" fmla="*/ 69 w 292"/>
                    <a:gd name="T1" fmla="*/ 73 h 274"/>
                    <a:gd name="T2" fmla="*/ 102 w 292"/>
                    <a:gd name="T3" fmla="*/ 79 h 274"/>
                    <a:gd name="T4" fmla="*/ 177 w 292"/>
                    <a:gd name="T5" fmla="*/ 34 h 274"/>
                    <a:gd name="T6" fmla="*/ 195 w 292"/>
                    <a:gd name="T7" fmla="*/ 22 h 274"/>
                    <a:gd name="T8" fmla="*/ 204 w 292"/>
                    <a:gd name="T9" fmla="*/ 16 h 274"/>
                    <a:gd name="T10" fmla="*/ 210 w 292"/>
                    <a:gd name="T11" fmla="*/ 7 h 274"/>
                    <a:gd name="T12" fmla="*/ 228 w 292"/>
                    <a:gd name="T13" fmla="*/ 1 h 274"/>
                    <a:gd name="T14" fmla="*/ 255 w 292"/>
                    <a:gd name="T15" fmla="*/ 22 h 274"/>
                    <a:gd name="T16" fmla="*/ 267 w 292"/>
                    <a:gd name="T17" fmla="*/ 25 h 274"/>
                    <a:gd name="T18" fmla="*/ 285 w 292"/>
                    <a:gd name="T19" fmla="*/ 31 h 274"/>
                    <a:gd name="T20" fmla="*/ 291 w 292"/>
                    <a:gd name="T21" fmla="*/ 40 h 274"/>
                    <a:gd name="T22" fmla="*/ 282 w 292"/>
                    <a:gd name="T23" fmla="*/ 43 h 274"/>
                    <a:gd name="T24" fmla="*/ 252 w 292"/>
                    <a:gd name="T25" fmla="*/ 70 h 274"/>
                    <a:gd name="T26" fmla="*/ 240 w 292"/>
                    <a:gd name="T27" fmla="*/ 97 h 274"/>
                    <a:gd name="T28" fmla="*/ 249 w 292"/>
                    <a:gd name="T29" fmla="*/ 124 h 274"/>
                    <a:gd name="T30" fmla="*/ 270 w 292"/>
                    <a:gd name="T31" fmla="*/ 145 h 274"/>
                    <a:gd name="T32" fmla="*/ 252 w 292"/>
                    <a:gd name="T33" fmla="*/ 169 h 274"/>
                    <a:gd name="T34" fmla="*/ 237 w 292"/>
                    <a:gd name="T35" fmla="*/ 196 h 274"/>
                    <a:gd name="T36" fmla="*/ 219 w 292"/>
                    <a:gd name="T37" fmla="*/ 205 h 274"/>
                    <a:gd name="T38" fmla="*/ 201 w 292"/>
                    <a:gd name="T39" fmla="*/ 256 h 274"/>
                    <a:gd name="T40" fmla="*/ 165 w 292"/>
                    <a:gd name="T41" fmla="*/ 274 h 274"/>
                    <a:gd name="T42" fmla="*/ 156 w 292"/>
                    <a:gd name="T43" fmla="*/ 271 h 274"/>
                    <a:gd name="T44" fmla="*/ 153 w 292"/>
                    <a:gd name="T45" fmla="*/ 262 h 274"/>
                    <a:gd name="T46" fmla="*/ 135 w 292"/>
                    <a:gd name="T47" fmla="*/ 256 h 274"/>
                    <a:gd name="T48" fmla="*/ 120 w 292"/>
                    <a:gd name="T49" fmla="*/ 241 h 274"/>
                    <a:gd name="T50" fmla="*/ 102 w 292"/>
                    <a:gd name="T51" fmla="*/ 247 h 274"/>
                    <a:gd name="T52" fmla="*/ 81 w 292"/>
                    <a:gd name="T53" fmla="*/ 241 h 274"/>
                    <a:gd name="T54" fmla="*/ 78 w 292"/>
                    <a:gd name="T55" fmla="*/ 232 h 274"/>
                    <a:gd name="T56" fmla="*/ 69 w 292"/>
                    <a:gd name="T57" fmla="*/ 226 h 274"/>
                    <a:gd name="T58" fmla="*/ 42 w 292"/>
                    <a:gd name="T59" fmla="*/ 223 h 274"/>
                    <a:gd name="T60" fmla="*/ 33 w 292"/>
                    <a:gd name="T61" fmla="*/ 175 h 274"/>
                    <a:gd name="T62" fmla="*/ 15 w 292"/>
                    <a:gd name="T63" fmla="*/ 169 h 274"/>
                    <a:gd name="T64" fmla="*/ 0 w 292"/>
                    <a:gd name="T65" fmla="*/ 118 h 274"/>
                    <a:gd name="T66" fmla="*/ 18 w 292"/>
                    <a:gd name="T67" fmla="*/ 82 h 274"/>
                    <a:gd name="T68" fmla="*/ 57 w 292"/>
                    <a:gd name="T69" fmla="*/ 100 h 274"/>
                    <a:gd name="T70" fmla="*/ 69 w 292"/>
                    <a:gd name="T71" fmla="*/ 73 h 27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2" h="274">
                      <a:moveTo>
                        <a:pt x="69" y="73"/>
                      </a:moveTo>
                      <a:cubicBezTo>
                        <a:pt x="83" y="82"/>
                        <a:pt x="85" y="82"/>
                        <a:pt x="102" y="79"/>
                      </a:cubicBezTo>
                      <a:cubicBezTo>
                        <a:pt x="129" y="61"/>
                        <a:pt x="143" y="39"/>
                        <a:pt x="177" y="34"/>
                      </a:cubicBezTo>
                      <a:cubicBezTo>
                        <a:pt x="183" y="30"/>
                        <a:pt x="189" y="26"/>
                        <a:pt x="195" y="22"/>
                      </a:cubicBezTo>
                      <a:cubicBezTo>
                        <a:pt x="198" y="20"/>
                        <a:pt x="204" y="16"/>
                        <a:pt x="204" y="16"/>
                      </a:cubicBezTo>
                      <a:cubicBezTo>
                        <a:pt x="206" y="13"/>
                        <a:pt x="207" y="9"/>
                        <a:pt x="210" y="7"/>
                      </a:cubicBezTo>
                      <a:cubicBezTo>
                        <a:pt x="215" y="4"/>
                        <a:pt x="228" y="1"/>
                        <a:pt x="228" y="1"/>
                      </a:cubicBezTo>
                      <a:cubicBezTo>
                        <a:pt x="250" y="5"/>
                        <a:pt x="240" y="0"/>
                        <a:pt x="255" y="22"/>
                      </a:cubicBezTo>
                      <a:cubicBezTo>
                        <a:pt x="257" y="25"/>
                        <a:pt x="263" y="24"/>
                        <a:pt x="267" y="25"/>
                      </a:cubicBezTo>
                      <a:cubicBezTo>
                        <a:pt x="273" y="27"/>
                        <a:pt x="285" y="31"/>
                        <a:pt x="285" y="31"/>
                      </a:cubicBezTo>
                      <a:cubicBezTo>
                        <a:pt x="287" y="34"/>
                        <a:pt x="292" y="37"/>
                        <a:pt x="291" y="40"/>
                      </a:cubicBezTo>
                      <a:cubicBezTo>
                        <a:pt x="290" y="43"/>
                        <a:pt x="284" y="41"/>
                        <a:pt x="282" y="43"/>
                      </a:cubicBezTo>
                      <a:cubicBezTo>
                        <a:pt x="266" y="59"/>
                        <a:pt x="273" y="63"/>
                        <a:pt x="252" y="70"/>
                      </a:cubicBezTo>
                      <a:cubicBezTo>
                        <a:pt x="247" y="78"/>
                        <a:pt x="240" y="97"/>
                        <a:pt x="240" y="97"/>
                      </a:cubicBezTo>
                      <a:cubicBezTo>
                        <a:pt x="254" y="118"/>
                        <a:pt x="254" y="108"/>
                        <a:pt x="249" y="124"/>
                      </a:cubicBezTo>
                      <a:cubicBezTo>
                        <a:pt x="252" y="133"/>
                        <a:pt x="270" y="145"/>
                        <a:pt x="270" y="145"/>
                      </a:cubicBezTo>
                      <a:cubicBezTo>
                        <a:pt x="278" y="170"/>
                        <a:pt x="277" y="164"/>
                        <a:pt x="252" y="169"/>
                      </a:cubicBezTo>
                      <a:cubicBezTo>
                        <a:pt x="247" y="176"/>
                        <a:pt x="244" y="190"/>
                        <a:pt x="237" y="196"/>
                      </a:cubicBezTo>
                      <a:cubicBezTo>
                        <a:pt x="232" y="200"/>
                        <a:pt x="225" y="201"/>
                        <a:pt x="219" y="205"/>
                      </a:cubicBezTo>
                      <a:cubicBezTo>
                        <a:pt x="209" y="220"/>
                        <a:pt x="207" y="238"/>
                        <a:pt x="201" y="256"/>
                      </a:cubicBezTo>
                      <a:cubicBezTo>
                        <a:pt x="199" y="262"/>
                        <a:pt x="171" y="272"/>
                        <a:pt x="165" y="274"/>
                      </a:cubicBezTo>
                      <a:cubicBezTo>
                        <a:pt x="162" y="273"/>
                        <a:pt x="158" y="273"/>
                        <a:pt x="156" y="271"/>
                      </a:cubicBezTo>
                      <a:cubicBezTo>
                        <a:pt x="154" y="269"/>
                        <a:pt x="156" y="264"/>
                        <a:pt x="153" y="262"/>
                      </a:cubicBezTo>
                      <a:cubicBezTo>
                        <a:pt x="148" y="258"/>
                        <a:pt x="135" y="256"/>
                        <a:pt x="135" y="256"/>
                      </a:cubicBezTo>
                      <a:cubicBezTo>
                        <a:pt x="132" y="252"/>
                        <a:pt x="127" y="241"/>
                        <a:pt x="120" y="241"/>
                      </a:cubicBezTo>
                      <a:cubicBezTo>
                        <a:pt x="114" y="241"/>
                        <a:pt x="102" y="247"/>
                        <a:pt x="102" y="247"/>
                      </a:cubicBezTo>
                      <a:cubicBezTo>
                        <a:pt x="95" y="245"/>
                        <a:pt x="87" y="246"/>
                        <a:pt x="81" y="241"/>
                      </a:cubicBezTo>
                      <a:cubicBezTo>
                        <a:pt x="79" y="239"/>
                        <a:pt x="80" y="234"/>
                        <a:pt x="78" y="232"/>
                      </a:cubicBezTo>
                      <a:cubicBezTo>
                        <a:pt x="76" y="229"/>
                        <a:pt x="72" y="228"/>
                        <a:pt x="69" y="226"/>
                      </a:cubicBezTo>
                      <a:cubicBezTo>
                        <a:pt x="60" y="229"/>
                        <a:pt x="42" y="223"/>
                        <a:pt x="42" y="223"/>
                      </a:cubicBezTo>
                      <a:cubicBezTo>
                        <a:pt x="33" y="210"/>
                        <a:pt x="44" y="187"/>
                        <a:pt x="33" y="175"/>
                      </a:cubicBezTo>
                      <a:cubicBezTo>
                        <a:pt x="29" y="170"/>
                        <a:pt x="15" y="169"/>
                        <a:pt x="15" y="169"/>
                      </a:cubicBezTo>
                      <a:cubicBezTo>
                        <a:pt x="9" y="151"/>
                        <a:pt x="3" y="137"/>
                        <a:pt x="0" y="118"/>
                      </a:cubicBezTo>
                      <a:cubicBezTo>
                        <a:pt x="3" y="102"/>
                        <a:pt x="2" y="87"/>
                        <a:pt x="18" y="82"/>
                      </a:cubicBezTo>
                      <a:cubicBezTo>
                        <a:pt x="34" y="93"/>
                        <a:pt x="40" y="94"/>
                        <a:pt x="57" y="100"/>
                      </a:cubicBezTo>
                      <a:cubicBezTo>
                        <a:pt x="52" y="86"/>
                        <a:pt x="53" y="73"/>
                        <a:pt x="69" y="73"/>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92" name="Freeform 43"/>
                <p:cNvSpPr>
                  <a:spLocks/>
                </p:cNvSpPr>
                <p:nvPr/>
              </p:nvSpPr>
              <p:spPr bwMode="ltGray">
                <a:xfrm>
                  <a:off x="2095" y="3138"/>
                  <a:ext cx="384" cy="145"/>
                </a:xfrm>
                <a:custGeom>
                  <a:avLst/>
                  <a:gdLst>
                    <a:gd name="T0" fmla="*/ 0 w 384"/>
                    <a:gd name="T1" fmla="*/ 12 h 144"/>
                    <a:gd name="T2" fmla="*/ 48 w 384"/>
                    <a:gd name="T3" fmla="*/ 12 h 144"/>
                    <a:gd name="T4" fmla="*/ 75 w 384"/>
                    <a:gd name="T5" fmla="*/ 21 h 144"/>
                    <a:gd name="T6" fmla="*/ 108 w 384"/>
                    <a:gd name="T7" fmla="*/ 45 h 144"/>
                    <a:gd name="T8" fmla="*/ 126 w 384"/>
                    <a:gd name="T9" fmla="*/ 51 h 144"/>
                    <a:gd name="T10" fmla="*/ 153 w 384"/>
                    <a:gd name="T11" fmla="*/ 48 h 144"/>
                    <a:gd name="T12" fmla="*/ 201 w 384"/>
                    <a:gd name="T13" fmla="*/ 66 h 144"/>
                    <a:gd name="T14" fmla="*/ 228 w 384"/>
                    <a:gd name="T15" fmla="*/ 78 h 144"/>
                    <a:gd name="T16" fmla="*/ 234 w 384"/>
                    <a:gd name="T17" fmla="*/ 99 h 144"/>
                    <a:gd name="T18" fmla="*/ 297 w 384"/>
                    <a:gd name="T19" fmla="*/ 117 h 144"/>
                    <a:gd name="T20" fmla="*/ 324 w 384"/>
                    <a:gd name="T21" fmla="*/ 126 h 144"/>
                    <a:gd name="T22" fmla="*/ 384 w 384"/>
                    <a:gd name="T23" fmla="*/ 135 h 144"/>
                    <a:gd name="T24" fmla="*/ 342 w 384"/>
                    <a:gd name="T25" fmla="*/ 135 h 144"/>
                    <a:gd name="T26" fmla="*/ 267 w 384"/>
                    <a:gd name="T27" fmla="*/ 117 h 144"/>
                    <a:gd name="T28" fmla="*/ 240 w 384"/>
                    <a:gd name="T29" fmla="*/ 105 h 144"/>
                    <a:gd name="T30" fmla="*/ 189 w 384"/>
                    <a:gd name="T31" fmla="*/ 102 h 144"/>
                    <a:gd name="T32" fmla="*/ 144 w 384"/>
                    <a:gd name="T33" fmla="*/ 87 h 144"/>
                    <a:gd name="T34" fmla="*/ 75 w 384"/>
                    <a:gd name="T35" fmla="*/ 63 h 144"/>
                    <a:gd name="T36" fmla="*/ 0 w 384"/>
                    <a:gd name="T37" fmla="*/ 12 h 14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84" h="144">
                      <a:moveTo>
                        <a:pt x="0" y="12"/>
                      </a:moveTo>
                      <a:cubicBezTo>
                        <a:pt x="18" y="0"/>
                        <a:pt x="27" y="5"/>
                        <a:pt x="48" y="12"/>
                      </a:cubicBezTo>
                      <a:cubicBezTo>
                        <a:pt x="57" y="15"/>
                        <a:pt x="75" y="21"/>
                        <a:pt x="75" y="21"/>
                      </a:cubicBezTo>
                      <a:cubicBezTo>
                        <a:pt x="83" y="33"/>
                        <a:pt x="95" y="39"/>
                        <a:pt x="108" y="45"/>
                      </a:cubicBezTo>
                      <a:cubicBezTo>
                        <a:pt x="114" y="48"/>
                        <a:pt x="126" y="51"/>
                        <a:pt x="126" y="51"/>
                      </a:cubicBezTo>
                      <a:cubicBezTo>
                        <a:pt x="138" y="43"/>
                        <a:pt x="141" y="40"/>
                        <a:pt x="153" y="48"/>
                      </a:cubicBezTo>
                      <a:cubicBezTo>
                        <a:pt x="164" y="65"/>
                        <a:pt x="182" y="64"/>
                        <a:pt x="201" y="66"/>
                      </a:cubicBezTo>
                      <a:cubicBezTo>
                        <a:pt x="222" y="73"/>
                        <a:pt x="214" y="68"/>
                        <a:pt x="228" y="78"/>
                      </a:cubicBezTo>
                      <a:cubicBezTo>
                        <a:pt x="214" y="88"/>
                        <a:pt x="222" y="91"/>
                        <a:pt x="234" y="99"/>
                      </a:cubicBezTo>
                      <a:cubicBezTo>
                        <a:pt x="261" y="95"/>
                        <a:pt x="273" y="109"/>
                        <a:pt x="297" y="117"/>
                      </a:cubicBezTo>
                      <a:cubicBezTo>
                        <a:pt x="306" y="120"/>
                        <a:pt x="324" y="126"/>
                        <a:pt x="324" y="126"/>
                      </a:cubicBezTo>
                      <a:cubicBezTo>
                        <a:pt x="344" y="121"/>
                        <a:pt x="364" y="128"/>
                        <a:pt x="384" y="135"/>
                      </a:cubicBezTo>
                      <a:cubicBezTo>
                        <a:pt x="370" y="144"/>
                        <a:pt x="359" y="137"/>
                        <a:pt x="342" y="135"/>
                      </a:cubicBezTo>
                      <a:cubicBezTo>
                        <a:pt x="328" y="140"/>
                        <a:pt x="281" y="126"/>
                        <a:pt x="267" y="117"/>
                      </a:cubicBezTo>
                      <a:cubicBezTo>
                        <a:pt x="259" y="112"/>
                        <a:pt x="240" y="105"/>
                        <a:pt x="240" y="105"/>
                      </a:cubicBezTo>
                      <a:cubicBezTo>
                        <a:pt x="226" y="110"/>
                        <a:pt x="203" y="103"/>
                        <a:pt x="189" y="102"/>
                      </a:cubicBezTo>
                      <a:cubicBezTo>
                        <a:pt x="174" y="107"/>
                        <a:pt x="158" y="94"/>
                        <a:pt x="144" y="87"/>
                      </a:cubicBezTo>
                      <a:cubicBezTo>
                        <a:pt x="122" y="76"/>
                        <a:pt x="99" y="68"/>
                        <a:pt x="75" y="63"/>
                      </a:cubicBezTo>
                      <a:cubicBezTo>
                        <a:pt x="51" y="47"/>
                        <a:pt x="10" y="43"/>
                        <a:pt x="0" y="12"/>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93" name="Freeform 44"/>
                <p:cNvSpPr>
                  <a:spLocks/>
                </p:cNvSpPr>
                <p:nvPr/>
              </p:nvSpPr>
              <p:spPr bwMode="ltGray">
                <a:xfrm>
                  <a:off x="2141" y="3066"/>
                  <a:ext cx="30" cy="23"/>
                </a:xfrm>
                <a:custGeom>
                  <a:avLst/>
                  <a:gdLst>
                    <a:gd name="T0" fmla="*/ 18 w 30"/>
                    <a:gd name="T1" fmla="*/ 24 h 24"/>
                    <a:gd name="T2" fmla="*/ 9 w 30"/>
                    <a:gd name="T3" fmla="*/ 0 h 24"/>
                    <a:gd name="T4" fmla="*/ 18 w 30"/>
                    <a:gd name="T5" fmla="*/ 24 h 24"/>
                    <a:gd name="T6" fmla="*/ 0 60000 65536"/>
                    <a:gd name="T7" fmla="*/ 0 60000 65536"/>
                    <a:gd name="T8" fmla="*/ 0 60000 65536"/>
                  </a:gdLst>
                  <a:ahLst/>
                  <a:cxnLst>
                    <a:cxn ang="T6">
                      <a:pos x="T0" y="T1"/>
                    </a:cxn>
                    <a:cxn ang="T7">
                      <a:pos x="T2" y="T3"/>
                    </a:cxn>
                    <a:cxn ang="T8">
                      <a:pos x="T4" y="T5"/>
                    </a:cxn>
                  </a:cxnLst>
                  <a:rect l="0" t="0" r="r" b="b"/>
                  <a:pathLst>
                    <a:path w="30" h="24">
                      <a:moveTo>
                        <a:pt x="18" y="24"/>
                      </a:moveTo>
                      <a:cubicBezTo>
                        <a:pt x="6" y="16"/>
                        <a:pt x="0" y="13"/>
                        <a:pt x="9" y="0"/>
                      </a:cubicBezTo>
                      <a:cubicBezTo>
                        <a:pt x="23" y="3"/>
                        <a:pt x="30" y="12"/>
                        <a:pt x="18" y="24"/>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94" name="Freeform 45"/>
                <p:cNvSpPr>
                  <a:spLocks/>
                </p:cNvSpPr>
                <p:nvPr/>
              </p:nvSpPr>
              <p:spPr bwMode="ltGray">
                <a:xfrm>
                  <a:off x="2435" y="2754"/>
                  <a:ext cx="76" cy="63"/>
                </a:xfrm>
                <a:custGeom>
                  <a:avLst/>
                  <a:gdLst>
                    <a:gd name="T0" fmla="*/ 8 w 75"/>
                    <a:gd name="T1" fmla="*/ 51 h 63"/>
                    <a:gd name="T2" fmla="*/ 50 w 75"/>
                    <a:gd name="T3" fmla="*/ 0 h 63"/>
                    <a:gd name="T4" fmla="*/ 44 w 75"/>
                    <a:gd name="T5" fmla="*/ 30 h 63"/>
                    <a:gd name="T6" fmla="*/ 11 w 75"/>
                    <a:gd name="T7" fmla="*/ 57 h 63"/>
                    <a:gd name="T8" fmla="*/ 2 w 75"/>
                    <a:gd name="T9" fmla="*/ 60 h 63"/>
                    <a:gd name="T10" fmla="*/ 8 w 75"/>
                    <a:gd name="T11" fmla="*/ 51 h 6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5" h="63">
                      <a:moveTo>
                        <a:pt x="8" y="51"/>
                      </a:moveTo>
                      <a:cubicBezTo>
                        <a:pt x="27" y="38"/>
                        <a:pt x="43" y="22"/>
                        <a:pt x="50" y="0"/>
                      </a:cubicBezTo>
                      <a:cubicBezTo>
                        <a:pt x="75" y="6"/>
                        <a:pt x="57" y="21"/>
                        <a:pt x="44" y="30"/>
                      </a:cubicBezTo>
                      <a:cubicBezTo>
                        <a:pt x="36" y="43"/>
                        <a:pt x="23" y="49"/>
                        <a:pt x="11" y="57"/>
                      </a:cubicBezTo>
                      <a:cubicBezTo>
                        <a:pt x="8" y="59"/>
                        <a:pt x="3" y="63"/>
                        <a:pt x="2" y="60"/>
                      </a:cubicBezTo>
                      <a:cubicBezTo>
                        <a:pt x="0" y="57"/>
                        <a:pt x="6" y="54"/>
                        <a:pt x="8" y="51"/>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95" name="Freeform 46"/>
                <p:cNvSpPr>
                  <a:spLocks/>
                </p:cNvSpPr>
                <p:nvPr/>
              </p:nvSpPr>
              <p:spPr bwMode="ltGray">
                <a:xfrm>
                  <a:off x="2506" y="2547"/>
                  <a:ext cx="163" cy="279"/>
                </a:xfrm>
                <a:custGeom>
                  <a:avLst/>
                  <a:gdLst>
                    <a:gd name="T0" fmla="*/ 31 w 163"/>
                    <a:gd name="T1" fmla="*/ 126 h 279"/>
                    <a:gd name="T2" fmla="*/ 19 w 163"/>
                    <a:gd name="T3" fmla="*/ 105 h 279"/>
                    <a:gd name="T4" fmla="*/ 16 w 163"/>
                    <a:gd name="T5" fmla="*/ 72 h 279"/>
                    <a:gd name="T6" fmla="*/ 46 w 163"/>
                    <a:gd name="T7" fmla="*/ 0 h 279"/>
                    <a:gd name="T8" fmla="*/ 76 w 163"/>
                    <a:gd name="T9" fmla="*/ 15 h 279"/>
                    <a:gd name="T10" fmla="*/ 64 w 163"/>
                    <a:gd name="T11" fmla="*/ 81 h 279"/>
                    <a:gd name="T12" fmla="*/ 49 w 163"/>
                    <a:gd name="T13" fmla="*/ 99 h 279"/>
                    <a:gd name="T14" fmla="*/ 43 w 163"/>
                    <a:gd name="T15" fmla="*/ 117 h 279"/>
                    <a:gd name="T16" fmla="*/ 64 w 163"/>
                    <a:gd name="T17" fmla="*/ 135 h 279"/>
                    <a:gd name="T18" fmla="*/ 100 w 163"/>
                    <a:gd name="T19" fmla="*/ 144 h 279"/>
                    <a:gd name="T20" fmla="*/ 115 w 163"/>
                    <a:gd name="T21" fmla="*/ 141 h 279"/>
                    <a:gd name="T22" fmla="*/ 124 w 163"/>
                    <a:gd name="T23" fmla="*/ 153 h 279"/>
                    <a:gd name="T24" fmla="*/ 106 w 163"/>
                    <a:gd name="T25" fmla="*/ 156 h 279"/>
                    <a:gd name="T26" fmla="*/ 145 w 163"/>
                    <a:gd name="T27" fmla="*/ 186 h 279"/>
                    <a:gd name="T28" fmla="*/ 163 w 163"/>
                    <a:gd name="T29" fmla="*/ 210 h 279"/>
                    <a:gd name="T30" fmla="*/ 148 w 163"/>
                    <a:gd name="T31" fmla="*/ 231 h 279"/>
                    <a:gd name="T32" fmla="*/ 124 w 163"/>
                    <a:gd name="T33" fmla="*/ 228 h 279"/>
                    <a:gd name="T34" fmla="*/ 127 w 163"/>
                    <a:gd name="T35" fmla="*/ 258 h 279"/>
                    <a:gd name="T36" fmla="*/ 100 w 163"/>
                    <a:gd name="T37" fmla="*/ 252 h 279"/>
                    <a:gd name="T38" fmla="*/ 97 w 163"/>
                    <a:gd name="T39" fmla="*/ 264 h 279"/>
                    <a:gd name="T40" fmla="*/ 79 w 163"/>
                    <a:gd name="T41" fmla="*/ 270 h 279"/>
                    <a:gd name="T42" fmla="*/ 88 w 163"/>
                    <a:gd name="T43" fmla="*/ 234 h 279"/>
                    <a:gd name="T44" fmla="*/ 109 w 163"/>
                    <a:gd name="T45" fmla="*/ 228 h 279"/>
                    <a:gd name="T46" fmla="*/ 136 w 163"/>
                    <a:gd name="T47" fmla="*/ 219 h 279"/>
                    <a:gd name="T48" fmla="*/ 139 w 163"/>
                    <a:gd name="T49" fmla="*/ 210 h 279"/>
                    <a:gd name="T50" fmla="*/ 127 w 163"/>
                    <a:gd name="T51" fmla="*/ 192 h 279"/>
                    <a:gd name="T52" fmla="*/ 118 w 163"/>
                    <a:gd name="T53" fmla="*/ 195 h 279"/>
                    <a:gd name="T54" fmla="*/ 121 w 163"/>
                    <a:gd name="T55" fmla="*/ 204 h 279"/>
                    <a:gd name="T56" fmla="*/ 88 w 163"/>
                    <a:gd name="T57" fmla="*/ 195 h 279"/>
                    <a:gd name="T58" fmla="*/ 76 w 163"/>
                    <a:gd name="T59" fmla="*/ 156 h 279"/>
                    <a:gd name="T60" fmla="*/ 49 w 163"/>
                    <a:gd name="T61" fmla="*/ 150 h 279"/>
                    <a:gd name="T62" fmla="*/ 40 w 163"/>
                    <a:gd name="T63" fmla="*/ 180 h 279"/>
                    <a:gd name="T64" fmla="*/ 13 w 163"/>
                    <a:gd name="T65" fmla="*/ 162 h 279"/>
                    <a:gd name="T66" fmla="*/ 16 w 163"/>
                    <a:gd name="T67" fmla="*/ 150 h 279"/>
                    <a:gd name="T68" fmla="*/ 25 w 163"/>
                    <a:gd name="T69" fmla="*/ 141 h 279"/>
                    <a:gd name="T70" fmla="*/ 28 w 163"/>
                    <a:gd name="T71" fmla="*/ 123 h 279"/>
                    <a:gd name="T72" fmla="*/ 31 w 163"/>
                    <a:gd name="T73" fmla="*/ 126 h 27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63" h="279">
                      <a:moveTo>
                        <a:pt x="31" y="126"/>
                      </a:moveTo>
                      <a:cubicBezTo>
                        <a:pt x="18" y="122"/>
                        <a:pt x="15" y="118"/>
                        <a:pt x="19" y="105"/>
                      </a:cubicBezTo>
                      <a:cubicBezTo>
                        <a:pt x="0" y="99"/>
                        <a:pt x="0" y="83"/>
                        <a:pt x="16" y="72"/>
                      </a:cubicBezTo>
                      <a:cubicBezTo>
                        <a:pt x="24" y="47"/>
                        <a:pt x="31" y="22"/>
                        <a:pt x="46" y="0"/>
                      </a:cubicBezTo>
                      <a:cubicBezTo>
                        <a:pt x="60" y="3"/>
                        <a:pt x="71" y="1"/>
                        <a:pt x="76" y="15"/>
                      </a:cubicBezTo>
                      <a:cubicBezTo>
                        <a:pt x="74" y="32"/>
                        <a:pt x="75" y="65"/>
                        <a:pt x="64" y="81"/>
                      </a:cubicBezTo>
                      <a:cubicBezTo>
                        <a:pt x="55" y="95"/>
                        <a:pt x="56" y="84"/>
                        <a:pt x="49" y="99"/>
                      </a:cubicBezTo>
                      <a:cubicBezTo>
                        <a:pt x="46" y="105"/>
                        <a:pt x="43" y="117"/>
                        <a:pt x="43" y="117"/>
                      </a:cubicBezTo>
                      <a:cubicBezTo>
                        <a:pt x="47" y="129"/>
                        <a:pt x="53" y="128"/>
                        <a:pt x="64" y="135"/>
                      </a:cubicBezTo>
                      <a:cubicBezTo>
                        <a:pt x="79" y="130"/>
                        <a:pt x="86" y="139"/>
                        <a:pt x="100" y="144"/>
                      </a:cubicBezTo>
                      <a:cubicBezTo>
                        <a:pt x="105" y="143"/>
                        <a:pt x="110" y="141"/>
                        <a:pt x="115" y="141"/>
                      </a:cubicBezTo>
                      <a:cubicBezTo>
                        <a:pt x="117" y="141"/>
                        <a:pt x="140" y="144"/>
                        <a:pt x="124" y="153"/>
                      </a:cubicBezTo>
                      <a:cubicBezTo>
                        <a:pt x="119" y="156"/>
                        <a:pt x="112" y="155"/>
                        <a:pt x="106" y="156"/>
                      </a:cubicBezTo>
                      <a:cubicBezTo>
                        <a:pt x="117" y="173"/>
                        <a:pt x="126" y="181"/>
                        <a:pt x="145" y="186"/>
                      </a:cubicBezTo>
                      <a:cubicBezTo>
                        <a:pt x="155" y="193"/>
                        <a:pt x="159" y="198"/>
                        <a:pt x="163" y="210"/>
                      </a:cubicBezTo>
                      <a:cubicBezTo>
                        <a:pt x="156" y="231"/>
                        <a:pt x="163" y="226"/>
                        <a:pt x="148" y="231"/>
                      </a:cubicBezTo>
                      <a:cubicBezTo>
                        <a:pt x="142" y="267"/>
                        <a:pt x="143" y="234"/>
                        <a:pt x="124" y="228"/>
                      </a:cubicBezTo>
                      <a:cubicBezTo>
                        <a:pt x="116" y="241"/>
                        <a:pt x="109" y="252"/>
                        <a:pt x="127" y="258"/>
                      </a:cubicBezTo>
                      <a:cubicBezTo>
                        <a:pt x="120" y="279"/>
                        <a:pt x="111" y="256"/>
                        <a:pt x="100" y="252"/>
                      </a:cubicBezTo>
                      <a:cubicBezTo>
                        <a:pt x="99" y="256"/>
                        <a:pt x="100" y="261"/>
                        <a:pt x="97" y="264"/>
                      </a:cubicBezTo>
                      <a:cubicBezTo>
                        <a:pt x="92" y="268"/>
                        <a:pt x="79" y="270"/>
                        <a:pt x="79" y="270"/>
                      </a:cubicBezTo>
                      <a:cubicBezTo>
                        <a:pt x="74" y="256"/>
                        <a:pt x="80" y="246"/>
                        <a:pt x="88" y="234"/>
                      </a:cubicBezTo>
                      <a:cubicBezTo>
                        <a:pt x="120" y="240"/>
                        <a:pt x="91" y="239"/>
                        <a:pt x="109" y="228"/>
                      </a:cubicBezTo>
                      <a:cubicBezTo>
                        <a:pt x="117" y="223"/>
                        <a:pt x="136" y="219"/>
                        <a:pt x="136" y="219"/>
                      </a:cubicBezTo>
                      <a:cubicBezTo>
                        <a:pt x="137" y="216"/>
                        <a:pt x="140" y="213"/>
                        <a:pt x="139" y="210"/>
                      </a:cubicBezTo>
                      <a:cubicBezTo>
                        <a:pt x="137" y="203"/>
                        <a:pt x="127" y="192"/>
                        <a:pt x="127" y="192"/>
                      </a:cubicBezTo>
                      <a:cubicBezTo>
                        <a:pt x="124" y="193"/>
                        <a:pt x="119" y="192"/>
                        <a:pt x="118" y="195"/>
                      </a:cubicBezTo>
                      <a:cubicBezTo>
                        <a:pt x="117" y="198"/>
                        <a:pt x="124" y="203"/>
                        <a:pt x="121" y="204"/>
                      </a:cubicBezTo>
                      <a:cubicBezTo>
                        <a:pt x="111" y="209"/>
                        <a:pt x="88" y="195"/>
                        <a:pt x="88" y="195"/>
                      </a:cubicBezTo>
                      <a:cubicBezTo>
                        <a:pt x="95" y="173"/>
                        <a:pt x="106" y="166"/>
                        <a:pt x="76" y="156"/>
                      </a:cubicBezTo>
                      <a:cubicBezTo>
                        <a:pt x="64" y="160"/>
                        <a:pt x="61" y="154"/>
                        <a:pt x="49" y="150"/>
                      </a:cubicBezTo>
                      <a:cubicBezTo>
                        <a:pt x="42" y="172"/>
                        <a:pt x="45" y="162"/>
                        <a:pt x="40" y="180"/>
                      </a:cubicBezTo>
                      <a:cubicBezTo>
                        <a:pt x="25" y="176"/>
                        <a:pt x="25" y="170"/>
                        <a:pt x="13" y="162"/>
                      </a:cubicBezTo>
                      <a:cubicBezTo>
                        <a:pt x="14" y="158"/>
                        <a:pt x="14" y="154"/>
                        <a:pt x="16" y="150"/>
                      </a:cubicBezTo>
                      <a:cubicBezTo>
                        <a:pt x="18" y="146"/>
                        <a:pt x="23" y="145"/>
                        <a:pt x="25" y="141"/>
                      </a:cubicBezTo>
                      <a:cubicBezTo>
                        <a:pt x="27" y="135"/>
                        <a:pt x="26" y="129"/>
                        <a:pt x="28" y="123"/>
                      </a:cubicBezTo>
                      <a:cubicBezTo>
                        <a:pt x="29" y="122"/>
                        <a:pt x="30" y="125"/>
                        <a:pt x="31" y="126"/>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96" name="Freeform 47"/>
                <p:cNvSpPr>
                  <a:spLocks/>
                </p:cNvSpPr>
                <p:nvPr/>
              </p:nvSpPr>
              <p:spPr bwMode="ltGray">
                <a:xfrm>
                  <a:off x="2549" y="2823"/>
                  <a:ext cx="154" cy="99"/>
                </a:xfrm>
                <a:custGeom>
                  <a:avLst/>
                  <a:gdLst>
                    <a:gd name="T0" fmla="*/ 3 w 153"/>
                    <a:gd name="T1" fmla="*/ 54 h 99"/>
                    <a:gd name="T2" fmla="*/ 36 w 153"/>
                    <a:gd name="T3" fmla="*/ 30 h 99"/>
                    <a:gd name="T4" fmla="*/ 63 w 153"/>
                    <a:gd name="T5" fmla="*/ 24 h 99"/>
                    <a:gd name="T6" fmla="*/ 69 w 153"/>
                    <a:gd name="T7" fmla="*/ 33 h 99"/>
                    <a:gd name="T8" fmla="*/ 105 w 153"/>
                    <a:gd name="T9" fmla="*/ 12 h 99"/>
                    <a:gd name="T10" fmla="*/ 123 w 153"/>
                    <a:gd name="T11" fmla="*/ 0 h 99"/>
                    <a:gd name="T12" fmla="*/ 147 w 153"/>
                    <a:gd name="T13" fmla="*/ 30 h 99"/>
                    <a:gd name="T14" fmla="*/ 132 w 153"/>
                    <a:gd name="T15" fmla="*/ 84 h 99"/>
                    <a:gd name="T16" fmla="*/ 102 w 153"/>
                    <a:gd name="T17" fmla="*/ 99 h 99"/>
                    <a:gd name="T18" fmla="*/ 75 w 153"/>
                    <a:gd name="T19" fmla="*/ 84 h 99"/>
                    <a:gd name="T20" fmla="*/ 63 w 153"/>
                    <a:gd name="T21" fmla="*/ 48 h 99"/>
                    <a:gd name="T22" fmla="*/ 45 w 153"/>
                    <a:gd name="T23" fmla="*/ 57 h 99"/>
                    <a:gd name="T24" fmla="*/ 27 w 153"/>
                    <a:gd name="T25" fmla="*/ 51 h 99"/>
                    <a:gd name="T26" fmla="*/ 0 w 153"/>
                    <a:gd name="T27" fmla="*/ 66 h 99"/>
                    <a:gd name="T28" fmla="*/ 3 w 153"/>
                    <a:gd name="T29" fmla="*/ 54 h 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3" h="99">
                      <a:moveTo>
                        <a:pt x="3" y="54"/>
                      </a:moveTo>
                      <a:cubicBezTo>
                        <a:pt x="9" y="35"/>
                        <a:pt x="17" y="34"/>
                        <a:pt x="36" y="30"/>
                      </a:cubicBezTo>
                      <a:cubicBezTo>
                        <a:pt x="47" y="23"/>
                        <a:pt x="51" y="20"/>
                        <a:pt x="63" y="24"/>
                      </a:cubicBezTo>
                      <a:cubicBezTo>
                        <a:pt x="65" y="27"/>
                        <a:pt x="66" y="32"/>
                        <a:pt x="69" y="33"/>
                      </a:cubicBezTo>
                      <a:cubicBezTo>
                        <a:pt x="69" y="33"/>
                        <a:pt x="100" y="15"/>
                        <a:pt x="105" y="12"/>
                      </a:cubicBezTo>
                      <a:cubicBezTo>
                        <a:pt x="111" y="8"/>
                        <a:pt x="123" y="0"/>
                        <a:pt x="123" y="0"/>
                      </a:cubicBezTo>
                      <a:cubicBezTo>
                        <a:pt x="136" y="9"/>
                        <a:pt x="134" y="21"/>
                        <a:pt x="147" y="30"/>
                      </a:cubicBezTo>
                      <a:cubicBezTo>
                        <a:pt x="153" y="47"/>
                        <a:pt x="142" y="69"/>
                        <a:pt x="132" y="84"/>
                      </a:cubicBezTo>
                      <a:cubicBezTo>
                        <a:pt x="116" y="60"/>
                        <a:pt x="114" y="91"/>
                        <a:pt x="102" y="99"/>
                      </a:cubicBezTo>
                      <a:cubicBezTo>
                        <a:pt x="92" y="96"/>
                        <a:pt x="75" y="84"/>
                        <a:pt x="75" y="84"/>
                      </a:cubicBezTo>
                      <a:cubicBezTo>
                        <a:pt x="70" y="70"/>
                        <a:pt x="82" y="54"/>
                        <a:pt x="63" y="48"/>
                      </a:cubicBezTo>
                      <a:cubicBezTo>
                        <a:pt x="57" y="50"/>
                        <a:pt x="52" y="57"/>
                        <a:pt x="45" y="57"/>
                      </a:cubicBezTo>
                      <a:cubicBezTo>
                        <a:pt x="39" y="57"/>
                        <a:pt x="27" y="51"/>
                        <a:pt x="27" y="51"/>
                      </a:cubicBezTo>
                      <a:cubicBezTo>
                        <a:pt x="16" y="55"/>
                        <a:pt x="11" y="62"/>
                        <a:pt x="0" y="66"/>
                      </a:cubicBezTo>
                      <a:cubicBezTo>
                        <a:pt x="0" y="65"/>
                        <a:pt x="11" y="29"/>
                        <a:pt x="3" y="54"/>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97" name="Freeform 48"/>
                <p:cNvSpPr>
                  <a:spLocks/>
                </p:cNvSpPr>
                <p:nvPr/>
              </p:nvSpPr>
              <p:spPr bwMode="ltGray">
                <a:xfrm>
                  <a:off x="2561" y="2743"/>
                  <a:ext cx="29" cy="43"/>
                </a:xfrm>
                <a:custGeom>
                  <a:avLst/>
                  <a:gdLst>
                    <a:gd name="T0" fmla="*/ 1 w 29"/>
                    <a:gd name="T1" fmla="*/ 34 h 43"/>
                    <a:gd name="T2" fmla="*/ 22 w 29"/>
                    <a:gd name="T3" fmla="*/ 13 h 43"/>
                    <a:gd name="T4" fmla="*/ 19 w 29"/>
                    <a:gd name="T5" fmla="*/ 31 h 43"/>
                    <a:gd name="T6" fmla="*/ 1 w 29"/>
                    <a:gd name="T7" fmla="*/ 34 h 4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 h="43">
                      <a:moveTo>
                        <a:pt x="1" y="34"/>
                      </a:moveTo>
                      <a:cubicBezTo>
                        <a:pt x="4" y="13"/>
                        <a:pt x="2" y="0"/>
                        <a:pt x="22" y="13"/>
                      </a:cubicBezTo>
                      <a:cubicBezTo>
                        <a:pt x="24" y="20"/>
                        <a:pt x="29" y="25"/>
                        <a:pt x="19" y="31"/>
                      </a:cubicBezTo>
                      <a:cubicBezTo>
                        <a:pt x="0" y="43"/>
                        <a:pt x="1" y="42"/>
                        <a:pt x="1" y="34"/>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98" name="Freeform 49"/>
                <p:cNvSpPr>
                  <a:spLocks/>
                </p:cNvSpPr>
                <p:nvPr/>
              </p:nvSpPr>
              <p:spPr bwMode="ltGray">
                <a:xfrm>
                  <a:off x="2719" y="3023"/>
                  <a:ext cx="48" cy="82"/>
                </a:xfrm>
                <a:custGeom>
                  <a:avLst/>
                  <a:gdLst>
                    <a:gd name="T0" fmla="*/ 24 w 48"/>
                    <a:gd name="T1" fmla="*/ 81 h 81"/>
                    <a:gd name="T2" fmla="*/ 0 w 48"/>
                    <a:gd name="T3" fmla="*/ 63 h 81"/>
                    <a:gd name="T4" fmla="*/ 0 w 48"/>
                    <a:gd name="T5" fmla="*/ 33 h 81"/>
                    <a:gd name="T6" fmla="*/ 12 w 48"/>
                    <a:gd name="T7" fmla="*/ 0 h 81"/>
                    <a:gd name="T8" fmla="*/ 21 w 48"/>
                    <a:gd name="T9" fmla="*/ 21 h 81"/>
                    <a:gd name="T10" fmla="*/ 24 w 48"/>
                    <a:gd name="T11" fmla="*/ 42 h 81"/>
                    <a:gd name="T12" fmla="*/ 24 w 48"/>
                    <a:gd name="T13" fmla="*/ 60 h 81"/>
                    <a:gd name="T14" fmla="*/ 24 w 48"/>
                    <a:gd name="T15" fmla="*/ 81 h 8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8" h="81">
                      <a:moveTo>
                        <a:pt x="24" y="81"/>
                      </a:moveTo>
                      <a:cubicBezTo>
                        <a:pt x="13" y="77"/>
                        <a:pt x="10" y="70"/>
                        <a:pt x="0" y="63"/>
                      </a:cubicBezTo>
                      <a:cubicBezTo>
                        <a:pt x="4" y="50"/>
                        <a:pt x="23" y="41"/>
                        <a:pt x="0" y="33"/>
                      </a:cubicBezTo>
                      <a:cubicBezTo>
                        <a:pt x="3" y="19"/>
                        <a:pt x="4" y="11"/>
                        <a:pt x="12" y="0"/>
                      </a:cubicBezTo>
                      <a:cubicBezTo>
                        <a:pt x="25" y="4"/>
                        <a:pt x="25" y="9"/>
                        <a:pt x="21" y="21"/>
                      </a:cubicBezTo>
                      <a:cubicBezTo>
                        <a:pt x="43" y="25"/>
                        <a:pt x="46" y="35"/>
                        <a:pt x="24" y="42"/>
                      </a:cubicBezTo>
                      <a:cubicBezTo>
                        <a:pt x="15" y="69"/>
                        <a:pt x="48" y="44"/>
                        <a:pt x="24" y="60"/>
                      </a:cubicBezTo>
                      <a:cubicBezTo>
                        <a:pt x="21" y="70"/>
                        <a:pt x="24" y="71"/>
                        <a:pt x="24" y="81"/>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99" name="Freeform 50"/>
                <p:cNvSpPr>
                  <a:spLocks/>
                </p:cNvSpPr>
                <p:nvPr/>
              </p:nvSpPr>
              <p:spPr bwMode="ltGray">
                <a:xfrm>
                  <a:off x="2678" y="3165"/>
                  <a:ext cx="38" cy="14"/>
                </a:xfrm>
                <a:custGeom>
                  <a:avLst/>
                  <a:gdLst>
                    <a:gd name="T0" fmla="*/ 24 w 38"/>
                    <a:gd name="T1" fmla="*/ 15 h 15"/>
                    <a:gd name="T2" fmla="*/ 18 w 38"/>
                    <a:gd name="T3" fmla="*/ 0 h 15"/>
                    <a:gd name="T4" fmla="*/ 33 w 38"/>
                    <a:gd name="T5" fmla="*/ 12 h 15"/>
                    <a:gd name="T6" fmla="*/ 24 w 38"/>
                    <a:gd name="T7" fmla="*/ 15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8" h="15">
                      <a:moveTo>
                        <a:pt x="24" y="15"/>
                      </a:moveTo>
                      <a:cubicBezTo>
                        <a:pt x="13" y="12"/>
                        <a:pt x="0" y="6"/>
                        <a:pt x="18" y="0"/>
                      </a:cubicBezTo>
                      <a:cubicBezTo>
                        <a:pt x="21" y="1"/>
                        <a:pt x="38" y="1"/>
                        <a:pt x="33" y="12"/>
                      </a:cubicBezTo>
                      <a:cubicBezTo>
                        <a:pt x="32" y="15"/>
                        <a:pt x="24" y="15"/>
                        <a:pt x="24" y="15"/>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00" name="Freeform 51"/>
                <p:cNvSpPr>
                  <a:spLocks/>
                </p:cNvSpPr>
                <p:nvPr/>
              </p:nvSpPr>
              <p:spPr bwMode="ltGray">
                <a:xfrm>
                  <a:off x="2735" y="3156"/>
                  <a:ext cx="74" cy="26"/>
                </a:xfrm>
                <a:custGeom>
                  <a:avLst/>
                  <a:gdLst>
                    <a:gd name="T0" fmla="*/ 9 w 75"/>
                    <a:gd name="T1" fmla="*/ 18 h 26"/>
                    <a:gd name="T2" fmla="*/ 24 w 75"/>
                    <a:gd name="T3" fmla="*/ 12 h 26"/>
                    <a:gd name="T4" fmla="*/ 42 w 75"/>
                    <a:gd name="T5" fmla="*/ 6 h 26"/>
                    <a:gd name="T6" fmla="*/ 75 w 75"/>
                    <a:gd name="T7" fmla="*/ 21 h 26"/>
                    <a:gd name="T8" fmla="*/ 48 w 75"/>
                    <a:gd name="T9" fmla="*/ 18 h 26"/>
                    <a:gd name="T10" fmla="*/ 39 w 75"/>
                    <a:gd name="T11" fmla="*/ 15 h 26"/>
                    <a:gd name="T12" fmla="*/ 9 w 75"/>
                    <a:gd name="T13" fmla="*/ 18 h 2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5" h="26">
                      <a:moveTo>
                        <a:pt x="9" y="18"/>
                      </a:moveTo>
                      <a:cubicBezTo>
                        <a:pt x="21" y="0"/>
                        <a:pt x="8" y="14"/>
                        <a:pt x="24" y="12"/>
                      </a:cubicBezTo>
                      <a:cubicBezTo>
                        <a:pt x="30" y="11"/>
                        <a:pt x="42" y="6"/>
                        <a:pt x="42" y="6"/>
                      </a:cubicBezTo>
                      <a:cubicBezTo>
                        <a:pt x="59" y="9"/>
                        <a:pt x="66" y="7"/>
                        <a:pt x="75" y="21"/>
                      </a:cubicBezTo>
                      <a:cubicBezTo>
                        <a:pt x="60" y="26"/>
                        <a:pt x="69" y="25"/>
                        <a:pt x="48" y="18"/>
                      </a:cubicBezTo>
                      <a:cubicBezTo>
                        <a:pt x="45" y="17"/>
                        <a:pt x="39" y="15"/>
                        <a:pt x="39" y="15"/>
                      </a:cubicBezTo>
                      <a:cubicBezTo>
                        <a:pt x="30" y="18"/>
                        <a:pt x="0" y="9"/>
                        <a:pt x="9" y="18"/>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01" name="Freeform 52"/>
                <p:cNvSpPr>
                  <a:spLocks/>
                </p:cNvSpPr>
                <p:nvPr/>
              </p:nvSpPr>
              <p:spPr bwMode="ltGray">
                <a:xfrm>
                  <a:off x="2475" y="3030"/>
                  <a:ext cx="184" cy="180"/>
                </a:xfrm>
                <a:custGeom>
                  <a:avLst/>
                  <a:gdLst>
                    <a:gd name="T0" fmla="*/ 21 w 184"/>
                    <a:gd name="T1" fmla="*/ 12 h 180"/>
                    <a:gd name="T2" fmla="*/ 51 w 184"/>
                    <a:gd name="T3" fmla="*/ 0 h 180"/>
                    <a:gd name="T4" fmla="*/ 117 w 184"/>
                    <a:gd name="T5" fmla="*/ 27 h 180"/>
                    <a:gd name="T6" fmla="*/ 150 w 184"/>
                    <a:gd name="T7" fmla="*/ 18 h 180"/>
                    <a:gd name="T8" fmla="*/ 171 w 184"/>
                    <a:gd name="T9" fmla="*/ 0 h 180"/>
                    <a:gd name="T10" fmla="*/ 162 w 184"/>
                    <a:gd name="T11" fmla="*/ 21 h 180"/>
                    <a:gd name="T12" fmla="*/ 147 w 184"/>
                    <a:gd name="T13" fmla="*/ 45 h 180"/>
                    <a:gd name="T14" fmla="*/ 105 w 184"/>
                    <a:gd name="T15" fmla="*/ 36 h 180"/>
                    <a:gd name="T16" fmla="*/ 78 w 184"/>
                    <a:gd name="T17" fmla="*/ 24 h 180"/>
                    <a:gd name="T18" fmla="*/ 69 w 184"/>
                    <a:gd name="T19" fmla="*/ 21 h 180"/>
                    <a:gd name="T20" fmla="*/ 33 w 184"/>
                    <a:gd name="T21" fmla="*/ 33 h 180"/>
                    <a:gd name="T22" fmla="*/ 27 w 184"/>
                    <a:gd name="T23" fmla="*/ 42 h 180"/>
                    <a:gd name="T24" fmla="*/ 63 w 184"/>
                    <a:gd name="T25" fmla="*/ 78 h 180"/>
                    <a:gd name="T26" fmla="*/ 120 w 184"/>
                    <a:gd name="T27" fmla="*/ 72 h 180"/>
                    <a:gd name="T28" fmla="*/ 93 w 184"/>
                    <a:gd name="T29" fmla="*/ 81 h 180"/>
                    <a:gd name="T30" fmla="*/ 75 w 184"/>
                    <a:gd name="T31" fmla="*/ 87 h 180"/>
                    <a:gd name="T32" fmla="*/ 84 w 184"/>
                    <a:gd name="T33" fmla="*/ 123 h 180"/>
                    <a:gd name="T34" fmla="*/ 99 w 184"/>
                    <a:gd name="T35" fmla="*/ 150 h 180"/>
                    <a:gd name="T36" fmla="*/ 78 w 184"/>
                    <a:gd name="T37" fmla="*/ 159 h 180"/>
                    <a:gd name="T38" fmla="*/ 66 w 184"/>
                    <a:gd name="T39" fmla="*/ 147 h 180"/>
                    <a:gd name="T40" fmla="*/ 54 w 184"/>
                    <a:gd name="T41" fmla="*/ 129 h 180"/>
                    <a:gd name="T42" fmla="*/ 36 w 184"/>
                    <a:gd name="T43" fmla="*/ 123 h 180"/>
                    <a:gd name="T44" fmla="*/ 18 w 184"/>
                    <a:gd name="T45" fmla="*/ 180 h 180"/>
                    <a:gd name="T46" fmla="*/ 21 w 184"/>
                    <a:gd name="T47" fmla="*/ 141 h 180"/>
                    <a:gd name="T48" fmla="*/ 0 w 184"/>
                    <a:gd name="T49" fmla="*/ 117 h 180"/>
                    <a:gd name="T50" fmla="*/ 9 w 184"/>
                    <a:gd name="T51" fmla="*/ 78 h 180"/>
                    <a:gd name="T52" fmla="*/ 18 w 184"/>
                    <a:gd name="T53" fmla="*/ 51 h 180"/>
                    <a:gd name="T54" fmla="*/ 21 w 184"/>
                    <a:gd name="T55" fmla="*/ 12 h 18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84" h="180">
                      <a:moveTo>
                        <a:pt x="21" y="12"/>
                      </a:moveTo>
                      <a:cubicBezTo>
                        <a:pt x="32" y="9"/>
                        <a:pt x="40" y="4"/>
                        <a:pt x="51" y="0"/>
                      </a:cubicBezTo>
                      <a:cubicBezTo>
                        <a:pt x="69" y="12"/>
                        <a:pt x="96" y="20"/>
                        <a:pt x="117" y="27"/>
                      </a:cubicBezTo>
                      <a:cubicBezTo>
                        <a:pt x="144" y="20"/>
                        <a:pt x="133" y="24"/>
                        <a:pt x="150" y="18"/>
                      </a:cubicBezTo>
                      <a:cubicBezTo>
                        <a:pt x="154" y="6"/>
                        <a:pt x="159" y="4"/>
                        <a:pt x="171" y="0"/>
                      </a:cubicBezTo>
                      <a:cubicBezTo>
                        <a:pt x="184" y="13"/>
                        <a:pt x="178" y="17"/>
                        <a:pt x="162" y="21"/>
                      </a:cubicBezTo>
                      <a:cubicBezTo>
                        <a:pt x="151" y="37"/>
                        <a:pt x="166" y="35"/>
                        <a:pt x="147" y="45"/>
                      </a:cubicBezTo>
                      <a:cubicBezTo>
                        <a:pt x="133" y="42"/>
                        <a:pt x="105" y="36"/>
                        <a:pt x="105" y="36"/>
                      </a:cubicBezTo>
                      <a:cubicBezTo>
                        <a:pt x="91" y="26"/>
                        <a:pt x="99" y="31"/>
                        <a:pt x="78" y="24"/>
                      </a:cubicBezTo>
                      <a:cubicBezTo>
                        <a:pt x="75" y="23"/>
                        <a:pt x="69" y="21"/>
                        <a:pt x="69" y="21"/>
                      </a:cubicBezTo>
                      <a:cubicBezTo>
                        <a:pt x="56" y="25"/>
                        <a:pt x="44" y="25"/>
                        <a:pt x="33" y="33"/>
                      </a:cubicBezTo>
                      <a:cubicBezTo>
                        <a:pt x="31" y="36"/>
                        <a:pt x="28" y="38"/>
                        <a:pt x="27" y="42"/>
                      </a:cubicBezTo>
                      <a:cubicBezTo>
                        <a:pt x="26" y="49"/>
                        <a:pt x="56" y="76"/>
                        <a:pt x="63" y="78"/>
                      </a:cubicBezTo>
                      <a:lnTo>
                        <a:pt x="120" y="72"/>
                      </a:lnTo>
                      <a:cubicBezTo>
                        <a:pt x="120" y="72"/>
                        <a:pt x="93" y="81"/>
                        <a:pt x="93" y="81"/>
                      </a:cubicBezTo>
                      <a:cubicBezTo>
                        <a:pt x="87" y="83"/>
                        <a:pt x="75" y="87"/>
                        <a:pt x="75" y="87"/>
                      </a:cubicBezTo>
                      <a:cubicBezTo>
                        <a:pt x="79" y="108"/>
                        <a:pt x="88" y="101"/>
                        <a:pt x="84" y="123"/>
                      </a:cubicBezTo>
                      <a:cubicBezTo>
                        <a:pt x="88" y="137"/>
                        <a:pt x="95" y="137"/>
                        <a:pt x="99" y="150"/>
                      </a:cubicBezTo>
                      <a:cubicBezTo>
                        <a:pt x="94" y="164"/>
                        <a:pt x="91" y="155"/>
                        <a:pt x="78" y="159"/>
                      </a:cubicBezTo>
                      <a:cubicBezTo>
                        <a:pt x="63" y="154"/>
                        <a:pt x="73" y="160"/>
                        <a:pt x="66" y="147"/>
                      </a:cubicBezTo>
                      <a:cubicBezTo>
                        <a:pt x="62" y="141"/>
                        <a:pt x="54" y="129"/>
                        <a:pt x="54" y="129"/>
                      </a:cubicBezTo>
                      <a:cubicBezTo>
                        <a:pt x="50" y="114"/>
                        <a:pt x="46" y="108"/>
                        <a:pt x="36" y="123"/>
                      </a:cubicBezTo>
                      <a:cubicBezTo>
                        <a:pt x="41" y="137"/>
                        <a:pt x="30" y="172"/>
                        <a:pt x="18" y="180"/>
                      </a:cubicBezTo>
                      <a:cubicBezTo>
                        <a:pt x="13" y="166"/>
                        <a:pt x="18" y="155"/>
                        <a:pt x="21" y="141"/>
                      </a:cubicBezTo>
                      <a:cubicBezTo>
                        <a:pt x="7" y="120"/>
                        <a:pt x="15" y="127"/>
                        <a:pt x="0" y="117"/>
                      </a:cubicBezTo>
                      <a:cubicBezTo>
                        <a:pt x="3" y="104"/>
                        <a:pt x="6" y="91"/>
                        <a:pt x="9" y="78"/>
                      </a:cubicBezTo>
                      <a:cubicBezTo>
                        <a:pt x="11" y="69"/>
                        <a:pt x="18" y="51"/>
                        <a:pt x="18" y="51"/>
                      </a:cubicBezTo>
                      <a:cubicBezTo>
                        <a:pt x="9" y="37"/>
                        <a:pt x="8" y="25"/>
                        <a:pt x="21" y="12"/>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02" name="Freeform 53"/>
                <p:cNvSpPr>
                  <a:spLocks/>
                </p:cNvSpPr>
                <p:nvPr/>
              </p:nvSpPr>
              <p:spPr bwMode="ltGray">
                <a:xfrm>
                  <a:off x="2475" y="3273"/>
                  <a:ext cx="113" cy="48"/>
                </a:xfrm>
                <a:custGeom>
                  <a:avLst/>
                  <a:gdLst>
                    <a:gd name="T0" fmla="*/ 27 w 114"/>
                    <a:gd name="T1" fmla="*/ 0 h 48"/>
                    <a:gd name="T2" fmla="*/ 45 w 114"/>
                    <a:gd name="T3" fmla="*/ 3 h 48"/>
                    <a:gd name="T4" fmla="*/ 63 w 114"/>
                    <a:gd name="T5" fmla="*/ 9 h 48"/>
                    <a:gd name="T6" fmla="*/ 114 w 114"/>
                    <a:gd name="T7" fmla="*/ 6 h 48"/>
                    <a:gd name="T8" fmla="*/ 111 w 114"/>
                    <a:gd name="T9" fmla="*/ 15 h 48"/>
                    <a:gd name="T10" fmla="*/ 93 w 114"/>
                    <a:gd name="T11" fmla="*/ 21 h 48"/>
                    <a:gd name="T12" fmla="*/ 51 w 114"/>
                    <a:gd name="T13" fmla="*/ 18 h 48"/>
                    <a:gd name="T14" fmla="*/ 39 w 114"/>
                    <a:gd name="T15" fmla="*/ 21 h 48"/>
                    <a:gd name="T16" fmla="*/ 48 w 114"/>
                    <a:gd name="T17" fmla="*/ 27 h 48"/>
                    <a:gd name="T18" fmla="*/ 33 w 114"/>
                    <a:gd name="T19" fmla="*/ 48 h 48"/>
                    <a:gd name="T20" fmla="*/ 0 w 114"/>
                    <a:gd name="T21" fmla="*/ 24 h 48"/>
                    <a:gd name="T22" fmla="*/ 24 w 114"/>
                    <a:gd name="T23" fmla="*/ 12 h 48"/>
                    <a:gd name="T24" fmla="*/ 27 w 114"/>
                    <a:gd name="T25" fmla="*/ 0 h 4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4" h="48">
                      <a:moveTo>
                        <a:pt x="27" y="0"/>
                      </a:moveTo>
                      <a:cubicBezTo>
                        <a:pt x="33" y="1"/>
                        <a:pt x="39" y="2"/>
                        <a:pt x="45" y="3"/>
                      </a:cubicBezTo>
                      <a:cubicBezTo>
                        <a:pt x="51" y="5"/>
                        <a:pt x="63" y="9"/>
                        <a:pt x="63" y="9"/>
                      </a:cubicBezTo>
                      <a:cubicBezTo>
                        <a:pt x="81" y="5"/>
                        <a:pt x="96" y="2"/>
                        <a:pt x="114" y="6"/>
                      </a:cubicBezTo>
                      <a:cubicBezTo>
                        <a:pt x="113" y="9"/>
                        <a:pt x="114" y="13"/>
                        <a:pt x="111" y="15"/>
                      </a:cubicBezTo>
                      <a:cubicBezTo>
                        <a:pt x="106" y="19"/>
                        <a:pt x="93" y="21"/>
                        <a:pt x="93" y="21"/>
                      </a:cubicBezTo>
                      <a:cubicBezTo>
                        <a:pt x="79" y="20"/>
                        <a:pt x="65" y="18"/>
                        <a:pt x="51" y="18"/>
                      </a:cubicBezTo>
                      <a:cubicBezTo>
                        <a:pt x="47" y="18"/>
                        <a:pt x="40" y="17"/>
                        <a:pt x="39" y="21"/>
                      </a:cubicBezTo>
                      <a:cubicBezTo>
                        <a:pt x="38" y="24"/>
                        <a:pt x="45" y="25"/>
                        <a:pt x="48" y="27"/>
                      </a:cubicBezTo>
                      <a:cubicBezTo>
                        <a:pt x="53" y="42"/>
                        <a:pt x="47" y="44"/>
                        <a:pt x="33" y="48"/>
                      </a:cubicBezTo>
                      <a:cubicBezTo>
                        <a:pt x="20" y="39"/>
                        <a:pt x="15" y="29"/>
                        <a:pt x="0" y="24"/>
                      </a:cubicBezTo>
                      <a:cubicBezTo>
                        <a:pt x="14" y="15"/>
                        <a:pt x="15" y="26"/>
                        <a:pt x="24" y="12"/>
                      </a:cubicBezTo>
                      <a:cubicBezTo>
                        <a:pt x="20" y="1"/>
                        <a:pt x="18" y="4"/>
                        <a:pt x="27" y="0"/>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03" name="Freeform 54"/>
                <p:cNvSpPr>
                  <a:spLocks/>
                </p:cNvSpPr>
                <p:nvPr/>
              </p:nvSpPr>
              <p:spPr bwMode="ltGray">
                <a:xfrm>
                  <a:off x="2613" y="3280"/>
                  <a:ext cx="96" cy="56"/>
                </a:xfrm>
                <a:custGeom>
                  <a:avLst/>
                  <a:gdLst>
                    <a:gd name="T0" fmla="*/ 3 w 97"/>
                    <a:gd name="T1" fmla="*/ 50 h 56"/>
                    <a:gd name="T2" fmla="*/ 6 w 97"/>
                    <a:gd name="T3" fmla="*/ 35 h 56"/>
                    <a:gd name="T4" fmla="*/ 78 w 97"/>
                    <a:gd name="T5" fmla="*/ 8 h 56"/>
                    <a:gd name="T6" fmla="*/ 90 w 97"/>
                    <a:gd name="T7" fmla="*/ 2 h 56"/>
                    <a:gd name="T8" fmla="*/ 96 w 97"/>
                    <a:gd name="T9" fmla="*/ 20 h 56"/>
                    <a:gd name="T10" fmla="*/ 87 w 97"/>
                    <a:gd name="T11" fmla="*/ 23 h 56"/>
                    <a:gd name="T12" fmla="*/ 78 w 97"/>
                    <a:gd name="T13" fmla="*/ 29 h 56"/>
                    <a:gd name="T14" fmla="*/ 60 w 97"/>
                    <a:gd name="T15" fmla="*/ 35 h 56"/>
                    <a:gd name="T16" fmla="*/ 15 w 97"/>
                    <a:gd name="T17" fmla="*/ 56 h 56"/>
                    <a:gd name="T18" fmla="*/ 3 w 97"/>
                    <a:gd name="T19" fmla="*/ 53 h 56"/>
                    <a:gd name="T20" fmla="*/ 0 w 97"/>
                    <a:gd name="T21" fmla="*/ 44 h 56"/>
                    <a:gd name="T22" fmla="*/ 3 w 97"/>
                    <a:gd name="T23" fmla="*/ 50 h 5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97" h="56">
                      <a:moveTo>
                        <a:pt x="3" y="50"/>
                      </a:moveTo>
                      <a:cubicBezTo>
                        <a:pt x="4" y="45"/>
                        <a:pt x="3" y="39"/>
                        <a:pt x="6" y="35"/>
                      </a:cubicBezTo>
                      <a:cubicBezTo>
                        <a:pt x="11" y="26"/>
                        <a:pt x="67" y="10"/>
                        <a:pt x="78" y="8"/>
                      </a:cubicBezTo>
                      <a:cubicBezTo>
                        <a:pt x="56" y="1"/>
                        <a:pt x="84" y="0"/>
                        <a:pt x="90" y="2"/>
                      </a:cubicBezTo>
                      <a:cubicBezTo>
                        <a:pt x="92" y="8"/>
                        <a:pt x="94" y="14"/>
                        <a:pt x="96" y="20"/>
                      </a:cubicBezTo>
                      <a:cubicBezTo>
                        <a:pt x="97" y="23"/>
                        <a:pt x="90" y="22"/>
                        <a:pt x="87" y="23"/>
                      </a:cubicBezTo>
                      <a:cubicBezTo>
                        <a:pt x="84" y="25"/>
                        <a:pt x="81" y="28"/>
                        <a:pt x="78" y="29"/>
                      </a:cubicBezTo>
                      <a:cubicBezTo>
                        <a:pt x="72" y="32"/>
                        <a:pt x="66" y="33"/>
                        <a:pt x="60" y="35"/>
                      </a:cubicBezTo>
                      <a:cubicBezTo>
                        <a:pt x="44" y="40"/>
                        <a:pt x="31" y="51"/>
                        <a:pt x="15" y="56"/>
                      </a:cubicBezTo>
                      <a:cubicBezTo>
                        <a:pt x="11" y="55"/>
                        <a:pt x="6" y="56"/>
                        <a:pt x="3" y="53"/>
                      </a:cubicBezTo>
                      <a:cubicBezTo>
                        <a:pt x="1" y="51"/>
                        <a:pt x="0" y="47"/>
                        <a:pt x="0" y="44"/>
                      </a:cubicBezTo>
                      <a:cubicBezTo>
                        <a:pt x="0" y="42"/>
                        <a:pt x="2" y="48"/>
                        <a:pt x="3" y="50"/>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04" name="Freeform 55"/>
                <p:cNvSpPr>
                  <a:spLocks/>
                </p:cNvSpPr>
                <p:nvPr/>
              </p:nvSpPr>
              <p:spPr bwMode="ltGray">
                <a:xfrm>
                  <a:off x="2830" y="3270"/>
                  <a:ext cx="22" cy="26"/>
                </a:xfrm>
                <a:custGeom>
                  <a:avLst/>
                  <a:gdLst>
                    <a:gd name="T0" fmla="*/ 7 w 22"/>
                    <a:gd name="T1" fmla="*/ 18 h 25"/>
                    <a:gd name="T2" fmla="*/ 22 w 22"/>
                    <a:gd name="T3" fmla="*/ 15 h 25"/>
                    <a:gd name="T4" fmla="*/ 7 w 22"/>
                    <a:gd name="T5" fmla="*/ 18 h 25"/>
                    <a:gd name="T6" fmla="*/ 0 60000 65536"/>
                    <a:gd name="T7" fmla="*/ 0 60000 65536"/>
                    <a:gd name="T8" fmla="*/ 0 60000 65536"/>
                  </a:gdLst>
                  <a:ahLst/>
                  <a:cxnLst>
                    <a:cxn ang="T6">
                      <a:pos x="T0" y="T1"/>
                    </a:cxn>
                    <a:cxn ang="T7">
                      <a:pos x="T2" y="T3"/>
                    </a:cxn>
                    <a:cxn ang="T8">
                      <a:pos x="T4" y="T5"/>
                    </a:cxn>
                  </a:cxnLst>
                  <a:rect l="0" t="0" r="r" b="b"/>
                  <a:pathLst>
                    <a:path w="22" h="25">
                      <a:moveTo>
                        <a:pt x="7" y="18"/>
                      </a:moveTo>
                      <a:cubicBezTo>
                        <a:pt x="11" y="7"/>
                        <a:pt x="17" y="0"/>
                        <a:pt x="22" y="15"/>
                      </a:cubicBezTo>
                      <a:cubicBezTo>
                        <a:pt x="3" y="21"/>
                        <a:pt x="0" y="25"/>
                        <a:pt x="7" y="18"/>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05" name="Freeform 56"/>
                <p:cNvSpPr>
                  <a:spLocks/>
                </p:cNvSpPr>
                <p:nvPr/>
              </p:nvSpPr>
              <p:spPr bwMode="ltGray">
                <a:xfrm>
                  <a:off x="2921" y="3217"/>
                  <a:ext cx="29" cy="34"/>
                </a:xfrm>
                <a:custGeom>
                  <a:avLst/>
                  <a:gdLst>
                    <a:gd name="T0" fmla="*/ 12 w 29"/>
                    <a:gd name="T1" fmla="*/ 28 h 33"/>
                    <a:gd name="T2" fmla="*/ 27 w 29"/>
                    <a:gd name="T3" fmla="*/ 22 h 33"/>
                    <a:gd name="T4" fmla="*/ 24 w 29"/>
                    <a:gd name="T5" fmla="*/ 31 h 33"/>
                    <a:gd name="T6" fmla="*/ 12 w 29"/>
                    <a:gd name="T7" fmla="*/ 28 h 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 h="33">
                      <a:moveTo>
                        <a:pt x="12" y="28"/>
                      </a:moveTo>
                      <a:cubicBezTo>
                        <a:pt x="10" y="23"/>
                        <a:pt x="0" y="0"/>
                        <a:pt x="27" y="22"/>
                      </a:cubicBezTo>
                      <a:cubicBezTo>
                        <a:pt x="29" y="24"/>
                        <a:pt x="27" y="30"/>
                        <a:pt x="24" y="31"/>
                      </a:cubicBezTo>
                      <a:cubicBezTo>
                        <a:pt x="20" y="33"/>
                        <a:pt x="16" y="29"/>
                        <a:pt x="12" y="28"/>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06" name="Freeform 57"/>
                <p:cNvSpPr>
                  <a:spLocks/>
                </p:cNvSpPr>
                <p:nvPr/>
              </p:nvSpPr>
              <p:spPr bwMode="ltGray">
                <a:xfrm>
                  <a:off x="2902" y="3258"/>
                  <a:ext cx="33" cy="25"/>
                </a:xfrm>
                <a:custGeom>
                  <a:avLst/>
                  <a:gdLst>
                    <a:gd name="T0" fmla="*/ 25 w 33"/>
                    <a:gd name="T1" fmla="*/ 0 h 24"/>
                    <a:gd name="T2" fmla="*/ 25 w 33"/>
                    <a:gd name="T3" fmla="*/ 0 h 24"/>
                    <a:gd name="T4" fmla="*/ 0 60000 65536"/>
                    <a:gd name="T5" fmla="*/ 0 60000 65536"/>
                  </a:gdLst>
                  <a:ahLst/>
                  <a:cxnLst>
                    <a:cxn ang="T4">
                      <a:pos x="T0" y="T1"/>
                    </a:cxn>
                    <a:cxn ang="T5">
                      <a:pos x="T2" y="T3"/>
                    </a:cxn>
                  </a:cxnLst>
                  <a:rect l="0" t="0" r="r" b="b"/>
                  <a:pathLst>
                    <a:path w="33" h="24">
                      <a:moveTo>
                        <a:pt x="25" y="0"/>
                      </a:moveTo>
                      <a:cubicBezTo>
                        <a:pt x="33" y="24"/>
                        <a:pt x="0" y="17"/>
                        <a:pt x="25" y="0"/>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07" name="Freeform 58"/>
                <p:cNvSpPr>
                  <a:spLocks/>
                </p:cNvSpPr>
                <p:nvPr/>
              </p:nvSpPr>
              <p:spPr bwMode="ltGray">
                <a:xfrm>
                  <a:off x="2822" y="3102"/>
                  <a:ext cx="607" cy="228"/>
                </a:xfrm>
                <a:custGeom>
                  <a:avLst/>
                  <a:gdLst>
                    <a:gd name="T0" fmla="*/ 238 w 607"/>
                    <a:gd name="T1" fmla="*/ 186 h 228"/>
                    <a:gd name="T2" fmla="*/ 217 w 607"/>
                    <a:gd name="T3" fmla="*/ 177 h 228"/>
                    <a:gd name="T4" fmla="*/ 223 w 607"/>
                    <a:gd name="T5" fmla="*/ 201 h 228"/>
                    <a:gd name="T6" fmla="*/ 244 w 607"/>
                    <a:gd name="T7" fmla="*/ 192 h 228"/>
                    <a:gd name="T8" fmla="*/ 262 w 607"/>
                    <a:gd name="T9" fmla="*/ 198 h 228"/>
                    <a:gd name="T10" fmla="*/ 334 w 607"/>
                    <a:gd name="T11" fmla="*/ 216 h 228"/>
                    <a:gd name="T12" fmla="*/ 382 w 607"/>
                    <a:gd name="T13" fmla="*/ 213 h 228"/>
                    <a:gd name="T14" fmla="*/ 385 w 607"/>
                    <a:gd name="T15" fmla="*/ 204 h 228"/>
                    <a:gd name="T16" fmla="*/ 367 w 607"/>
                    <a:gd name="T17" fmla="*/ 192 h 228"/>
                    <a:gd name="T18" fmla="*/ 361 w 607"/>
                    <a:gd name="T19" fmla="*/ 183 h 228"/>
                    <a:gd name="T20" fmla="*/ 379 w 607"/>
                    <a:gd name="T21" fmla="*/ 189 h 228"/>
                    <a:gd name="T22" fmla="*/ 433 w 607"/>
                    <a:gd name="T23" fmla="*/ 171 h 228"/>
                    <a:gd name="T24" fmla="*/ 469 w 607"/>
                    <a:gd name="T25" fmla="*/ 186 h 228"/>
                    <a:gd name="T26" fmla="*/ 511 w 607"/>
                    <a:gd name="T27" fmla="*/ 216 h 228"/>
                    <a:gd name="T28" fmla="*/ 538 w 607"/>
                    <a:gd name="T29" fmla="*/ 228 h 228"/>
                    <a:gd name="T30" fmla="*/ 577 w 607"/>
                    <a:gd name="T31" fmla="*/ 225 h 228"/>
                    <a:gd name="T32" fmla="*/ 601 w 607"/>
                    <a:gd name="T33" fmla="*/ 222 h 228"/>
                    <a:gd name="T34" fmla="*/ 592 w 607"/>
                    <a:gd name="T35" fmla="*/ 204 h 228"/>
                    <a:gd name="T36" fmla="*/ 571 w 607"/>
                    <a:gd name="T37" fmla="*/ 201 h 228"/>
                    <a:gd name="T38" fmla="*/ 553 w 607"/>
                    <a:gd name="T39" fmla="*/ 189 h 228"/>
                    <a:gd name="T40" fmla="*/ 535 w 607"/>
                    <a:gd name="T41" fmla="*/ 183 h 228"/>
                    <a:gd name="T42" fmla="*/ 505 w 607"/>
                    <a:gd name="T43" fmla="*/ 153 h 228"/>
                    <a:gd name="T44" fmla="*/ 502 w 607"/>
                    <a:gd name="T45" fmla="*/ 144 h 228"/>
                    <a:gd name="T46" fmla="*/ 511 w 607"/>
                    <a:gd name="T47" fmla="*/ 141 h 228"/>
                    <a:gd name="T48" fmla="*/ 502 w 607"/>
                    <a:gd name="T49" fmla="*/ 123 h 228"/>
                    <a:gd name="T50" fmla="*/ 475 w 607"/>
                    <a:gd name="T51" fmla="*/ 114 h 228"/>
                    <a:gd name="T52" fmla="*/ 466 w 607"/>
                    <a:gd name="T53" fmla="*/ 111 h 228"/>
                    <a:gd name="T54" fmla="*/ 355 w 607"/>
                    <a:gd name="T55" fmla="*/ 66 h 228"/>
                    <a:gd name="T56" fmla="*/ 280 w 607"/>
                    <a:gd name="T57" fmla="*/ 42 h 228"/>
                    <a:gd name="T58" fmla="*/ 241 w 607"/>
                    <a:gd name="T59" fmla="*/ 33 h 228"/>
                    <a:gd name="T60" fmla="*/ 223 w 607"/>
                    <a:gd name="T61" fmla="*/ 27 h 228"/>
                    <a:gd name="T62" fmla="*/ 178 w 607"/>
                    <a:gd name="T63" fmla="*/ 42 h 228"/>
                    <a:gd name="T64" fmla="*/ 166 w 607"/>
                    <a:gd name="T65" fmla="*/ 18 h 228"/>
                    <a:gd name="T66" fmla="*/ 142 w 607"/>
                    <a:gd name="T67" fmla="*/ 9 h 228"/>
                    <a:gd name="T68" fmla="*/ 142 w 607"/>
                    <a:gd name="T69" fmla="*/ 24 h 228"/>
                    <a:gd name="T70" fmla="*/ 166 w 607"/>
                    <a:gd name="T71" fmla="*/ 39 h 228"/>
                    <a:gd name="T72" fmla="*/ 172 w 607"/>
                    <a:gd name="T73" fmla="*/ 48 h 228"/>
                    <a:gd name="T74" fmla="*/ 163 w 607"/>
                    <a:gd name="T75" fmla="*/ 51 h 228"/>
                    <a:gd name="T76" fmla="*/ 151 w 607"/>
                    <a:gd name="T77" fmla="*/ 63 h 228"/>
                    <a:gd name="T78" fmla="*/ 124 w 607"/>
                    <a:gd name="T79" fmla="*/ 72 h 228"/>
                    <a:gd name="T80" fmla="*/ 109 w 607"/>
                    <a:gd name="T81" fmla="*/ 48 h 228"/>
                    <a:gd name="T82" fmla="*/ 88 w 607"/>
                    <a:gd name="T83" fmla="*/ 6 h 228"/>
                    <a:gd name="T84" fmla="*/ 61 w 607"/>
                    <a:gd name="T85" fmla="*/ 3 h 228"/>
                    <a:gd name="T86" fmla="*/ 52 w 607"/>
                    <a:gd name="T87" fmla="*/ 0 h 228"/>
                    <a:gd name="T88" fmla="*/ 13 w 607"/>
                    <a:gd name="T89" fmla="*/ 15 h 228"/>
                    <a:gd name="T90" fmla="*/ 34 w 607"/>
                    <a:gd name="T91" fmla="*/ 39 h 228"/>
                    <a:gd name="T92" fmla="*/ 49 w 607"/>
                    <a:gd name="T93" fmla="*/ 54 h 228"/>
                    <a:gd name="T94" fmla="*/ 67 w 607"/>
                    <a:gd name="T95" fmla="*/ 48 h 228"/>
                    <a:gd name="T96" fmla="*/ 94 w 607"/>
                    <a:gd name="T97" fmla="*/ 51 h 228"/>
                    <a:gd name="T98" fmla="*/ 76 w 607"/>
                    <a:gd name="T99" fmla="*/ 57 h 228"/>
                    <a:gd name="T100" fmla="*/ 49 w 607"/>
                    <a:gd name="T101" fmla="*/ 66 h 228"/>
                    <a:gd name="T102" fmla="*/ 70 w 607"/>
                    <a:gd name="T103" fmla="*/ 93 h 228"/>
                    <a:gd name="T104" fmla="*/ 97 w 607"/>
                    <a:gd name="T105" fmla="*/ 66 h 228"/>
                    <a:gd name="T106" fmla="*/ 97 w 607"/>
                    <a:gd name="T107" fmla="*/ 93 h 228"/>
                    <a:gd name="T108" fmla="*/ 115 w 607"/>
                    <a:gd name="T109" fmla="*/ 99 h 228"/>
                    <a:gd name="T110" fmla="*/ 133 w 607"/>
                    <a:gd name="T111" fmla="*/ 93 h 228"/>
                    <a:gd name="T112" fmla="*/ 136 w 607"/>
                    <a:gd name="T113" fmla="*/ 102 h 228"/>
                    <a:gd name="T114" fmla="*/ 220 w 607"/>
                    <a:gd name="T115" fmla="*/ 132 h 228"/>
                    <a:gd name="T116" fmla="*/ 238 w 607"/>
                    <a:gd name="T117" fmla="*/ 147 h 228"/>
                    <a:gd name="T118" fmla="*/ 274 w 607"/>
                    <a:gd name="T119" fmla="*/ 198 h 228"/>
                    <a:gd name="T120" fmla="*/ 238 w 607"/>
                    <a:gd name="T121" fmla="*/ 186 h 22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07" h="228">
                      <a:moveTo>
                        <a:pt x="238" y="186"/>
                      </a:moveTo>
                      <a:cubicBezTo>
                        <a:pt x="234" y="173"/>
                        <a:pt x="229" y="173"/>
                        <a:pt x="217" y="177"/>
                      </a:cubicBezTo>
                      <a:cubicBezTo>
                        <a:pt x="209" y="189"/>
                        <a:pt x="208" y="196"/>
                        <a:pt x="223" y="201"/>
                      </a:cubicBezTo>
                      <a:cubicBezTo>
                        <a:pt x="230" y="199"/>
                        <a:pt x="236" y="192"/>
                        <a:pt x="244" y="192"/>
                      </a:cubicBezTo>
                      <a:cubicBezTo>
                        <a:pt x="250" y="192"/>
                        <a:pt x="262" y="198"/>
                        <a:pt x="262" y="198"/>
                      </a:cubicBezTo>
                      <a:cubicBezTo>
                        <a:pt x="291" y="192"/>
                        <a:pt x="307" y="211"/>
                        <a:pt x="334" y="216"/>
                      </a:cubicBezTo>
                      <a:cubicBezTo>
                        <a:pt x="350" y="212"/>
                        <a:pt x="364" y="215"/>
                        <a:pt x="382" y="213"/>
                      </a:cubicBezTo>
                      <a:cubicBezTo>
                        <a:pt x="383" y="210"/>
                        <a:pt x="387" y="207"/>
                        <a:pt x="385" y="204"/>
                      </a:cubicBezTo>
                      <a:cubicBezTo>
                        <a:pt x="381" y="198"/>
                        <a:pt x="367" y="192"/>
                        <a:pt x="367" y="192"/>
                      </a:cubicBezTo>
                      <a:cubicBezTo>
                        <a:pt x="365" y="189"/>
                        <a:pt x="358" y="184"/>
                        <a:pt x="361" y="183"/>
                      </a:cubicBezTo>
                      <a:cubicBezTo>
                        <a:pt x="367" y="181"/>
                        <a:pt x="379" y="189"/>
                        <a:pt x="379" y="189"/>
                      </a:cubicBezTo>
                      <a:cubicBezTo>
                        <a:pt x="398" y="183"/>
                        <a:pt x="413" y="175"/>
                        <a:pt x="433" y="171"/>
                      </a:cubicBezTo>
                      <a:cubicBezTo>
                        <a:pt x="447" y="176"/>
                        <a:pt x="457" y="178"/>
                        <a:pt x="469" y="186"/>
                      </a:cubicBezTo>
                      <a:cubicBezTo>
                        <a:pt x="478" y="200"/>
                        <a:pt x="497" y="207"/>
                        <a:pt x="511" y="216"/>
                      </a:cubicBezTo>
                      <a:cubicBezTo>
                        <a:pt x="519" y="221"/>
                        <a:pt x="538" y="228"/>
                        <a:pt x="538" y="228"/>
                      </a:cubicBezTo>
                      <a:cubicBezTo>
                        <a:pt x="563" y="220"/>
                        <a:pt x="550" y="221"/>
                        <a:pt x="577" y="225"/>
                      </a:cubicBezTo>
                      <a:cubicBezTo>
                        <a:pt x="585" y="224"/>
                        <a:pt x="594" y="226"/>
                        <a:pt x="601" y="222"/>
                      </a:cubicBezTo>
                      <a:cubicBezTo>
                        <a:pt x="607" y="219"/>
                        <a:pt x="598" y="207"/>
                        <a:pt x="592" y="204"/>
                      </a:cubicBezTo>
                      <a:cubicBezTo>
                        <a:pt x="586" y="201"/>
                        <a:pt x="578" y="202"/>
                        <a:pt x="571" y="201"/>
                      </a:cubicBezTo>
                      <a:cubicBezTo>
                        <a:pt x="565" y="197"/>
                        <a:pt x="560" y="191"/>
                        <a:pt x="553" y="189"/>
                      </a:cubicBezTo>
                      <a:cubicBezTo>
                        <a:pt x="547" y="187"/>
                        <a:pt x="535" y="183"/>
                        <a:pt x="535" y="183"/>
                      </a:cubicBezTo>
                      <a:cubicBezTo>
                        <a:pt x="531" y="170"/>
                        <a:pt x="517" y="161"/>
                        <a:pt x="505" y="153"/>
                      </a:cubicBezTo>
                      <a:cubicBezTo>
                        <a:pt x="504" y="150"/>
                        <a:pt x="501" y="147"/>
                        <a:pt x="502" y="144"/>
                      </a:cubicBezTo>
                      <a:cubicBezTo>
                        <a:pt x="503" y="141"/>
                        <a:pt x="510" y="144"/>
                        <a:pt x="511" y="141"/>
                      </a:cubicBezTo>
                      <a:cubicBezTo>
                        <a:pt x="512" y="138"/>
                        <a:pt x="503" y="124"/>
                        <a:pt x="502" y="123"/>
                      </a:cubicBezTo>
                      <a:cubicBezTo>
                        <a:pt x="502" y="123"/>
                        <a:pt x="480" y="116"/>
                        <a:pt x="475" y="114"/>
                      </a:cubicBezTo>
                      <a:cubicBezTo>
                        <a:pt x="472" y="113"/>
                        <a:pt x="466" y="111"/>
                        <a:pt x="466" y="111"/>
                      </a:cubicBezTo>
                      <a:cubicBezTo>
                        <a:pt x="437" y="82"/>
                        <a:pt x="395" y="70"/>
                        <a:pt x="355" y="66"/>
                      </a:cubicBezTo>
                      <a:cubicBezTo>
                        <a:pt x="330" y="58"/>
                        <a:pt x="305" y="48"/>
                        <a:pt x="280" y="42"/>
                      </a:cubicBezTo>
                      <a:cubicBezTo>
                        <a:pt x="264" y="47"/>
                        <a:pt x="255" y="39"/>
                        <a:pt x="241" y="33"/>
                      </a:cubicBezTo>
                      <a:cubicBezTo>
                        <a:pt x="235" y="30"/>
                        <a:pt x="223" y="27"/>
                        <a:pt x="223" y="27"/>
                      </a:cubicBezTo>
                      <a:cubicBezTo>
                        <a:pt x="205" y="30"/>
                        <a:pt x="195" y="36"/>
                        <a:pt x="178" y="42"/>
                      </a:cubicBezTo>
                      <a:cubicBezTo>
                        <a:pt x="170" y="31"/>
                        <a:pt x="161" y="32"/>
                        <a:pt x="166" y="18"/>
                      </a:cubicBezTo>
                      <a:cubicBezTo>
                        <a:pt x="158" y="7"/>
                        <a:pt x="155" y="5"/>
                        <a:pt x="142" y="9"/>
                      </a:cubicBezTo>
                      <a:cubicBezTo>
                        <a:pt x="148" y="27"/>
                        <a:pt x="165" y="18"/>
                        <a:pt x="142" y="24"/>
                      </a:cubicBezTo>
                      <a:cubicBezTo>
                        <a:pt x="146" y="37"/>
                        <a:pt x="153" y="36"/>
                        <a:pt x="166" y="39"/>
                      </a:cubicBezTo>
                      <a:cubicBezTo>
                        <a:pt x="168" y="42"/>
                        <a:pt x="173" y="45"/>
                        <a:pt x="172" y="48"/>
                      </a:cubicBezTo>
                      <a:cubicBezTo>
                        <a:pt x="171" y="51"/>
                        <a:pt x="165" y="49"/>
                        <a:pt x="163" y="51"/>
                      </a:cubicBezTo>
                      <a:cubicBezTo>
                        <a:pt x="147" y="67"/>
                        <a:pt x="175" y="55"/>
                        <a:pt x="151" y="63"/>
                      </a:cubicBezTo>
                      <a:cubicBezTo>
                        <a:pt x="142" y="76"/>
                        <a:pt x="139" y="76"/>
                        <a:pt x="124" y="72"/>
                      </a:cubicBezTo>
                      <a:cubicBezTo>
                        <a:pt x="117" y="51"/>
                        <a:pt x="123" y="58"/>
                        <a:pt x="109" y="48"/>
                      </a:cubicBezTo>
                      <a:cubicBezTo>
                        <a:pt x="99" y="33"/>
                        <a:pt x="104" y="17"/>
                        <a:pt x="88" y="6"/>
                      </a:cubicBezTo>
                      <a:cubicBezTo>
                        <a:pt x="73" y="11"/>
                        <a:pt x="82" y="10"/>
                        <a:pt x="61" y="3"/>
                      </a:cubicBezTo>
                      <a:cubicBezTo>
                        <a:pt x="58" y="2"/>
                        <a:pt x="52" y="0"/>
                        <a:pt x="52" y="0"/>
                      </a:cubicBezTo>
                      <a:cubicBezTo>
                        <a:pt x="38" y="4"/>
                        <a:pt x="25" y="7"/>
                        <a:pt x="13" y="15"/>
                      </a:cubicBezTo>
                      <a:cubicBezTo>
                        <a:pt x="0" y="35"/>
                        <a:pt x="17" y="36"/>
                        <a:pt x="34" y="39"/>
                      </a:cubicBezTo>
                      <a:cubicBezTo>
                        <a:pt x="37" y="43"/>
                        <a:pt x="42" y="54"/>
                        <a:pt x="49" y="54"/>
                      </a:cubicBezTo>
                      <a:cubicBezTo>
                        <a:pt x="55" y="54"/>
                        <a:pt x="67" y="48"/>
                        <a:pt x="67" y="48"/>
                      </a:cubicBezTo>
                      <a:cubicBezTo>
                        <a:pt x="76" y="49"/>
                        <a:pt x="88" y="45"/>
                        <a:pt x="94" y="51"/>
                      </a:cubicBezTo>
                      <a:cubicBezTo>
                        <a:pt x="98" y="55"/>
                        <a:pt x="82" y="55"/>
                        <a:pt x="76" y="57"/>
                      </a:cubicBezTo>
                      <a:cubicBezTo>
                        <a:pt x="67" y="60"/>
                        <a:pt x="49" y="66"/>
                        <a:pt x="49" y="66"/>
                      </a:cubicBezTo>
                      <a:cubicBezTo>
                        <a:pt x="53" y="81"/>
                        <a:pt x="58" y="85"/>
                        <a:pt x="70" y="93"/>
                      </a:cubicBezTo>
                      <a:cubicBezTo>
                        <a:pt x="88" y="87"/>
                        <a:pt x="81" y="71"/>
                        <a:pt x="97" y="66"/>
                      </a:cubicBezTo>
                      <a:cubicBezTo>
                        <a:pt x="97" y="68"/>
                        <a:pt x="90" y="88"/>
                        <a:pt x="97" y="93"/>
                      </a:cubicBezTo>
                      <a:cubicBezTo>
                        <a:pt x="102" y="97"/>
                        <a:pt x="115" y="99"/>
                        <a:pt x="115" y="99"/>
                      </a:cubicBezTo>
                      <a:cubicBezTo>
                        <a:pt x="120" y="91"/>
                        <a:pt x="121" y="84"/>
                        <a:pt x="133" y="93"/>
                      </a:cubicBezTo>
                      <a:cubicBezTo>
                        <a:pt x="135" y="95"/>
                        <a:pt x="134" y="100"/>
                        <a:pt x="136" y="102"/>
                      </a:cubicBezTo>
                      <a:cubicBezTo>
                        <a:pt x="150" y="120"/>
                        <a:pt x="199" y="125"/>
                        <a:pt x="220" y="132"/>
                      </a:cubicBezTo>
                      <a:cubicBezTo>
                        <a:pt x="226" y="138"/>
                        <a:pt x="233" y="141"/>
                        <a:pt x="238" y="147"/>
                      </a:cubicBezTo>
                      <a:cubicBezTo>
                        <a:pt x="254" y="167"/>
                        <a:pt x="238" y="198"/>
                        <a:pt x="274" y="198"/>
                      </a:cubicBezTo>
                      <a:lnTo>
                        <a:pt x="238" y="186"/>
                      </a:lnTo>
                      <a:close/>
                    </a:path>
                  </a:pathLst>
                </a:custGeom>
                <a:solidFill>
                  <a:schemeClr val="bg2"/>
                </a:solidFill>
                <a:ln w="9525">
                  <a:noFill/>
                  <a:round/>
                  <a:headEnd/>
                  <a:tailEnd/>
                </a:ln>
                <a:effectLst/>
              </p:spPr>
              <p:txBody>
                <a:bodyPr wrap="none" anchor="ctr"/>
                <a:lstStyle/>
                <a:p>
                  <a:pPr>
                    <a:defRPr/>
                  </a:pPr>
                  <a:endParaRPr lang="ja-JP" altLang="en-US"/>
                </a:p>
              </p:txBody>
            </p:sp>
            <p:sp>
              <p:nvSpPr>
                <p:cNvPr id="108" name="Freeform 59"/>
                <p:cNvSpPr>
                  <a:spLocks/>
                </p:cNvSpPr>
                <p:nvPr/>
              </p:nvSpPr>
              <p:spPr bwMode="ltGray">
                <a:xfrm>
                  <a:off x="3290" y="3115"/>
                  <a:ext cx="57" cy="26"/>
                </a:xfrm>
                <a:custGeom>
                  <a:avLst/>
                  <a:gdLst>
                    <a:gd name="T0" fmla="*/ 6 w 58"/>
                    <a:gd name="T1" fmla="*/ 9 h 27"/>
                    <a:gd name="T2" fmla="*/ 24 w 58"/>
                    <a:gd name="T3" fmla="*/ 3 h 27"/>
                    <a:gd name="T4" fmla="*/ 33 w 58"/>
                    <a:gd name="T5" fmla="*/ 0 h 27"/>
                    <a:gd name="T6" fmla="*/ 12 w 58"/>
                    <a:gd name="T7" fmla="*/ 18 h 27"/>
                    <a:gd name="T8" fmla="*/ 3 w 58"/>
                    <a:gd name="T9" fmla="*/ 24 h 27"/>
                    <a:gd name="T10" fmla="*/ 6 w 58"/>
                    <a:gd name="T11" fmla="*/ 9 h 2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8" h="27">
                      <a:moveTo>
                        <a:pt x="6" y="9"/>
                      </a:moveTo>
                      <a:cubicBezTo>
                        <a:pt x="12" y="7"/>
                        <a:pt x="18" y="5"/>
                        <a:pt x="24" y="3"/>
                      </a:cubicBezTo>
                      <a:cubicBezTo>
                        <a:pt x="27" y="2"/>
                        <a:pt x="33" y="0"/>
                        <a:pt x="33" y="0"/>
                      </a:cubicBezTo>
                      <a:cubicBezTo>
                        <a:pt x="58" y="8"/>
                        <a:pt x="19" y="14"/>
                        <a:pt x="12" y="18"/>
                      </a:cubicBezTo>
                      <a:cubicBezTo>
                        <a:pt x="9" y="20"/>
                        <a:pt x="5" y="27"/>
                        <a:pt x="3" y="24"/>
                      </a:cubicBezTo>
                      <a:cubicBezTo>
                        <a:pt x="0" y="20"/>
                        <a:pt x="5" y="14"/>
                        <a:pt x="6" y="9"/>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09" name="Freeform 60"/>
                <p:cNvSpPr>
                  <a:spLocks/>
                </p:cNvSpPr>
                <p:nvPr/>
              </p:nvSpPr>
              <p:spPr bwMode="ltGray">
                <a:xfrm>
                  <a:off x="3403" y="3115"/>
                  <a:ext cx="13" cy="21"/>
                </a:xfrm>
                <a:custGeom>
                  <a:avLst/>
                  <a:gdLst>
                    <a:gd name="T0" fmla="*/ 0 w 13"/>
                    <a:gd name="T1" fmla="*/ 18 h 21"/>
                    <a:gd name="T2" fmla="*/ 9 w 13"/>
                    <a:gd name="T3" fmla="*/ 21 h 21"/>
                    <a:gd name="T4" fmla="*/ 0 w 13"/>
                    <a:gd name="T5" fmla="*/ 18 h 21"/>
                    <a:gd name="T6" fmla="*/ 0 60000 65536"/>
                    <a:gd name="T7" fmla="*/ 0 60000 65536"/>
                    <a:gd name="T8" fmla="*/ 0 60000 65536"/>
                  </a:gdLst>
                  <a:ahLst/>
                  <a:cxnLst>
                    <a:cxn ang="T6">
                      <a:pos x="T0" y="T1"/>
                    </a:cxn>
                    <a:cxn ang="T7">
                      <a:pos x="T2" y="T3"/>
                    </a:cxn>
                    <a:cxn ang="T8">
                      <a:pos x="T4" y="T5"/>
                    </a:cxn>
                  </a:cxnLst>
                  <a:rect l="0" t="0" r="r" b="b"/>
                  <a:pathLst>
                    <a:path w="13" h="21">
                      <a:moveTo>
                        <a:pt x="0" y="18"/>
                      </a:moveTo>
                      <a:cubicBezTo>
                        <a:pt x="5" y="0"/>
                        <a:pt x="13" y="5"/>
                        <a:pt x="9" y="21"/>
                      </a:cubicBezTo>
                      <a:cubicBezTo>
                        <a:pt x="6" y="20"/>
                        <a:pt x="0" y="18"/>
                        <a:pt x="0" y="18"/>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0" name="Freeform 61"/>
                <p:cNvSpPr>
                  <a:spLocks/>
                </p:cNvSpPr>
                <p:nvPr/>
              </p:nvSpPr>
              <p:spPr bwMode="ltGray">
                <a:xfrm>
                  <a:off x="3356" y="3121"/>
                  <a:ext cx="146" cy="107"/>
                </a:xfrm>
                <a:custGeom>
                  <a:avLst/>
                  <a:gdLst>
                    <a:gd name="T0" fmla="*/ 93 w 146"/>
                    <a:gd name="T1" fmla="*/ 20 h 107"/>
                    <a:gd name="T2" fmla="*/ 90 w 146"/>
                    <a:gd name="T3" fmla="*/ 2 h 107"/>
                    <a:gd name="T4" fmla="*/ 117 w 146"/>
                    <a:gd name="T5" fmla="*/ 20 h 107"/>
                    <a:gd name="T6" fmla="*/ 135 w 146"/>
                    <a:gd name="T7" fmla="*/ 32 h 107"/>
                    <a:gd name="T8" fmla="*/ 132 w 146"/>
                    <a:gd name="T9" fmla="*/ 56 h 107"/>
                    <a:gd name="T10" fmla="*/ 111 w 146"/>
                    <a:gd name="T11" fmla="*/ 44 h 107"/>
                    <a:gd name="T12" fmla="*/ 108 w 146"/>
                    <a:gd name="T13" fmla="*/ 62 h 107"/>
                    <a:gd name="T14" fmla="*/ 105 w 146"/>
                    <a:gd name="T15" fmla="*/ 77 h 107"/>
                    <a:gd name="T16" fmla="*/ 87 w 146"/>
                    <a:gd name="T17" fmla="*/ 86 h 107"/>
                    <a:gd name="T18" fmla="*/ 51 w 146"/>
                    <a:gd name="T19" fmla="*/ 107 h 107"/>
                    <a:gd name="T20" fmla="*/ 33 w 146"/>
                    <a:gd name="T21" fmla="*/ 101 h 107"/>
                    <a:gd name="T22" fmla="*/ 18 w 146"/>
                    <a:gd name="T23" fmla="*/ 98 h 107"/>
                    <a:gd name="T24" fmla="*/ 0 w 146"/>
                    <a:gd name="T25" fmla="*/ 92 h 107"/>
                    <a:gd name="T26" fmla="*/ 12 w 146"/>
                    <a:gd name="T27" fmla="*/ 77 h 107"/>
                    <a:gd name="T28" fmla="*/ 30 w 146"/>
                    <a:gd name="T29" fmla="*/ 83 h 107"/>
                    <a:gd name="T30" fmla="*/ 60 w 146"/>
                    <a:gd name="T31" fmla="*/ 80 h 107"/>
                    <a:gd name="T32" fmla="*/ 87 w 146"/>
                    <a:gd name="T33" fmla="*/ 59 h 107"/>
                    <a:gd name="T34" fmla="*/ 93 w 146"/>
                    <a:gd name="T35" fmla="*/ 20 h 10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46" h="107">
                      <a:moveTo>
                        <a:pt x="93" y="20"/>
                      </a:moveTo>
                      <a:cubicBezTo>
                        <a:pt x="90" y="16"/>
                        <a:pt x="78" y="0"/>
                        <a:pt x="90" y="2"/>
                      </a:cubicBezTo>
                      <a:cubicBezTo>
                        <a:pt x="90" y="2"/>
                        <a:pt x="112" y="17"/>
                        <a:pt x="117" y="20"/>
                      </a:cubicBezTo>
                      <a:cubicBezTo>
                        <a:pt x="123" y="24"/>
                        <a:pt x="135" y="32"/>
                        <a:pt x="135" y="32"/>
                      </a:cubicBezTo>
                      <a:cubicBezTo>
                        <a:pt x="142" y="53"/>
                        <a:pt x="146" y="46"/>
                        <a:pt x="132" y="56"/>
                      </a:cubicBezTo>
                      <a:cubicBezTo>
                        <a:pt x="120" y="48"/>
                        <a:pt x="125" y="39"/>
                        <a:pt x="111" y="44"/>
                      </a:cubicBezTo>
                      <a:cubicBezTo>
                        <a:pt x="117" y="61"/>
                        <a:pt x="114" y="46"/>
                        <a:pt x="108" y="62"/>
                      </a:cubicBezTo>
                      <a:cubicBezTo>
                        <a:pt x="106" y="67"/>
                        <a:pt x="108" y="73"/>
                        <a:pt x="105" y="77"/>
                      </a:cubicBezTo>
                      <a:cubicBezTo>
                        <a:pt x="101" y="84"/>
                        <a:pt x="92" y="83"/>
                        <a:pt x="87" y="86"/>
                      </a:cubicBezTo>
                      <a:cubicBezTo>
                        <a:pt x="76" y="92"/>
                        <a:pt x="62" y="100"/>
                        <a:pt x="51" y="107"/>
                      </a:cubicBezTo>
                      <a:cubicBezTo>
                        <a:pt x="45" y="105"/>
                        <a:pt x="39" y="102"/>
                        <a:pt x="33" y="101"/>
                      </a:cubicBezTo>
                      <a:cubicBezTo>
                        <a:pt x="28" y="100"/>
                        <a:pt x="23" y="99"/>
                        <a:pt x="18" y="98"/>
                      </a:cubicBezTo>
                      <a:cubicBezTo>
                        <a:pt x="12" y="96"/>
                        <a:pt x="0" y="92"/>
                        <a:pt x="0" y="92"/>
                      </a:cubicBezTo>
                      <a:cubicBezTo>
                        <a:pt x="2" y="86"/>
                        <a:pt x="3" y="77"/>
                        <a:pt x="12" y="77"/>
                      </a:cubicBezTo>
                      <a:cubicBezTo>
                        <a:pt x="18" y="77"/>
                        <a:pt x="30" y="83"/>
                        <a:pt x="30" y="83"/>
                      </a:cubicBezTo>
                      <a:cubicBezTo>
                        <a:pt x="45" y="79"/>
                        <a:pt x="47" y="71"/>
                        <a:pt x="60" y="80"/>
                      </a:cubicBezTo>
                      <a:cubicBezTo>
                        <a:pt x="71" y="76"/>
                        <a:pt x="87" y="59"/>
                        <a:pt x="87" y="59"/>
                      </a:cubicBezTo>
                      <a:cubicBezTo>
                        <a:pt x="93" y="30"/>
                        <a:pt x="103" y="54"/>
                        <a:pt x="93" y="20"/>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1" name="Freeform 62"/>
                <p:cNvSpPr>
                  <a:spLocks/>
                </p:cNvSpPr>
                <p:nvPr/>
              </p:nvSpPr>
              <p:spPr bwMode="ltGray">
                <a:xfrm>
                  <a:off x="3538" y="3177"/>
                  <a:ext cx="34" cy="40"/>
                </a:xfrm>
                <a:custGeom>
                  <a:avLst/>
                  <a:gdLst>
                    <a:gd name="T0" fmla="*/ 13 w 34"/>
                    <a:gd name="T1" fmla="*/ 24 h 41"/>
                    <a:gd name="T2" fmla="*/ 13 w 34"/>
                    <a:gd name="T3" fmla="*/ 0 h 41"/>
                    <a:gd name="T4" fmla="*/ 34 w 34"/>
                    <a:gd name="T5" fmla="*/ 24 h 41"/>
                    <a:gd name="T6" fmla="*/ 13 w 34"/>
                    <a:gd name="T7" fmla="*/ 33 h 41"/>
                    <a:gd name="T8" fmla="*/ 13 w 34"/>
                    <a:gd name="T9" fmla="*/ 24 h 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 h="41">
                      <a:moveTo>
                        <a:pt x="13" y="24"/>
                      </a:moveTo>
                      <a:cubicBezTo>
                        <a:pt x="5" y="12"/>
                        <a:pt x="0" y="9"/>
                        <a:pt x="13" y="0"/>
                      </a:cubicBezTo>
                      <a:cubicBezTo>
                        <a:pt x="24" y="7"/>
                        <a:pt x="25" y="15"/>
                        <a:pt x="34" y="24"/>
                      </a:cubicBezTo>
                      <a:cubicBezTo>
                        <a:pt x="29" y="38"/>
                        <a:pt x="26" y="41"/>
                        <a:pt x="13" y="33"/>
                      </a:cubicBezTo>
                      <a:cubicBezTo>
                        <a:pt x="10" y="23"/>
                        <a:pt x="7" y="24"/>
                        <a:pt x="13" y="24"/>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2" name="Freeform 63"/>
                <p:cNvSpPr>
                  <a:spLocks/>
                </p:cNvSpPr>
                <p:nvPr/>
              </p:nvSpPr>
              <p:spPr bwMode="ltGray">
                <a:xfrm>
                  <a:off x="3581" y="3187"/>
                  <a:ext cx="39" cy="40"/>
                </a:xfrm>
                <a:custGeom>
                  <a:avLst/>
                  <a:gdLst>
                    <a:gd name="T0" fmla="*/ 7 w 39"/>
                    <a:gd name="T1" fmla="*/ 20 h 41"/>
                    <a:gd name="T2" fmla="*/ 31 w 39"/>
                    <a:gd name="T3" fmla="*/ 17 h 41"/>
                    <a:gd name="T4" fmla="*/ 1 w 39"/>
                    <a:gd name="T5" fmla="*/ 23 h 41"/>
                    <a:gd name="T6" fmla="*/ 7 w 39"/>
                    <a:gd name="T7" fmla="*/ 20 h 4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9" h="41">
                      <a:moveTo>
                        <a:pt x="7" y="20"/>
                      </a:moveTo>
                      <a:cubicBezTo>
                        <a:pt x="0" y="0"/>
                        <a:pt x="20" y="13"/>
                        <a:pt x="31" y="17"/>
                      </a:cubicBezTo>
                      <a:cubicBezTo>
                        <a:pt x="39" y="41"/>
                        <a:pt x="2" y="25"/>
                        <a:pt x="1" y="23"/>
                      </a:cubicBezTo>
                      <a:cubicBezTo>
                        <a:pt x="0" y="21"/>
                        <a:pt x="5" y="21"/>
                        <a:pt x="7" y="20"/>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3" name="Freeform 64"/>
                <p:cNvSpPr>
                  <a:spLocks/>
                </p:cNvSpPr>
                <p:nvPr/>
              </p:nvSpPr>
              <p:spPr bwMode="ltGray">
                <a:xfrm>
                  <a:off x="3646" y="3200"/>
                  <a:ext cx="26" cy="25"/>
                </a:xfrm>
                <a:custGeom>
                  <a:avLst/>
                  <a:gdLst>
                    <a:gd name="T0" fmla="*/ 16 w 26"/>
                    <a:gd name="T1" fmla="*/ 21 h 24"/>
                    <a:gd name="T2" fmla="*/ 13 w 26"/>
                    <a:gd name="T3" fmla="*/ 0 h 24"/>
                    <a:gd name="T4" fmla="*/ 22 w 26"/>
                    <a:gd name="T5" fmla="*/ 24 h 24"/>
                    <a:gd name="T6" fmla="*/ 16 w 26"/>
                    <a:gd name="T7" fmla="*/ 21 h 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 h="24">
                      <a:moveTo>
                        <a:pt x="16" y="21"/>
                      </a:moveTo>
                      <a:cubicBezTo>
                        <a:pt x="4" y="13"/>
                        <a:pt x="0" y="9"/>
                        <a:pt x="13" y="0"/>
                      </a:cubicBezTo>
                      <a:cubicBezTo>
                        <a:pt x="24" y="8"/>
                        <a:pt x="26" y="11"/>
                        <a:pt x="22" y="24"/>
                      </a:cubicBezTo>
                      <a:cubicBezTo>
                        <a:pt x="8" y="21"/>
                        <a:pt x="6" y="21"/>
                        <a:pt x="16" y="21"/>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4" name="Freeform 65"/>
                <p:cNvSpPr>
                  <a:spLocks/>
                </p:cNvSpPr>
                <p:nvPr/>
              </p:nvSpPr>
              <p:spPr bwMode="ltGray">
                <a:xfrm>
                  <a:off x="3680" y="3207"/>
                  <a:ext cx="27" cy="21"/>
                </a:xfrm>
                <a:custGeom>
                  <a:avLst/>
                  <a:gdLst>
                    <a:gd name="T0" fmla="*/ 16 w 28"/>
                    <a:gd name="T1" fmla="*/ 21 h 21"/>
                    <a:gd name="T2" fmla="*/ 13 w 28"/>
                    <a:gd name="T3" fmla="*/ 0 h 21"/>
                    <a:gd name="T4" fmla="*/ 25 w 28"/>
                    <a:gd name="T5" fmla="*/ 12 h 21"/>
                    <a:gd name="T6" fmla="*/ 16 w 28"/>
                    <a:gd name="T7" fmla="*/ 21 h 2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21">
                      <a:moveTo>
                        <a:pt x="16" y="21"/>
                      </a:moveTo>
                      <a:cubicBezTo>
                        <a:pt x="4" y="13"/>
                        <a:pt x="0" y="9"/>
                        <a:pt x="13" y="0"/>
                      </a:cubicBezTo>
                      <a:cubicBezTo>
                        <a:pt x="18" y="2"/>
                        <a:pt x="28" y="2"/>
                        <a:pt x="25" y="12"/>
                      </a:cubicBezTo>
                      <a:cubicBezTo>
                        <a:pt x="24" y="16"/>
                        <a:pt x="16" y="21"/>
                        <a:pt x="16" y="21"/>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5" name="Freeform 66"/>
                <p:cNvSpPr>
                  <a:spLocks/>
                </p:cNvSpPr>
                <p:nvPr/>
              </p:nvSpPr>
              <p:spPr bwMode="ltGray">
                <a:xfrm>
                  <a:off x="3674" y="3232"/>
                  <a:ext cx="23" cy="21"/>
                </a:xfrm>
                <a:custGeom>
                  <a:avLst/>
                  <a:gdLst>
                    <a:gd name="T0" fmla="*/ 0 w 24"/>
                    <a:gd name="T1" fmla="*/ 8 h 20"/>
                    <a:gd name="T2" fmla="*/ 24 w 24"/>
                    <a:gd name="T3" fmla="*/ 14 h 20"/>
                    <a:gd name="T4" fmla="*/ 3 w 24"/>
                    <a:gd name="T5" fmla="*/ 14 h 20"/>
                    <a:gd name="T6" fmla="*/ 0 w 24"/>
                    <a:gd name="T7" fmla="*/ 8 h 2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 h="20">
                      <a:moveTo>
                        <a:pt x="0" y="8"/>
                      </a:moveTo>
                      <a:cubicBezTo>
                        <a:pt x="13" y="0"/>
                        <a:pt x="16" y="2"/>
                        <a:pt x="24" y="14"/>
                      </a:cubicBezTo>
                      <a:cubicBezTo>
                        <a:pt x="17" y="16"/>
                        <a:pt x="11" y="20"/>
                        <a:pt x="3" y="14"/>
                      </a:cubicBezTo>
                      <a:cubicBezTo>
                        <a:pt x="0" y="11"/>
                        <a:pt x="0" y="0"/>
                        <a:pt x="0" y="8"/>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6" name="Freeform 67"/>
                <p:cNvSpPr>
                  <a:spLocks/>
                </p:cNvSpPr>
                <p:nvPr/>
              </p:nvSpPr>
              <p:spPr bwMode="ltGray">
                <a:xfrm>
                  <a:off x="3730" y="3441"/>
                  <a:ext cx="82" cy="53"/>
                </a:xfrm>
                <a:custGeom>
                  <a:avLst/>
                  <a:gdLst>
                    <a:gd name="T0" fmla="*/ 39 w 81"/>
                    <a:gd name="T1" fmla="*/ 27 h 54"/>
                    <a:gd name="T2" fmla="*/ 45 w 81"/>
                    <a:gd name="T3" fmla="*/ 6 h 54"/>
                    <a:gd name="T4" fmla="*/ 81 w 81"/>
                    <a:gd name="T5" fmla="*/ 33 h 54"/>
                    <a:gd name="T6" fmla="*/ 39 w 81"/>
                    <a:gd name="T7" fmla="*/ 27 h 5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1" h="54">
                      <a:moveTo>
                        <a:pt x="39" y="27"/>
                      </a:moveTo>
                      <a:cubicBezTo>
                        <a:pt x="27" y="9"/>
                        <a:pt x="0" y="0"/>
                        <a:pt x="45" y="6"/>
                      </a:cubicBezTo>
                      <a:cubicBezTo>
                        <a:pt x="59" y="15"/>
                        <a:pt x="70" y="22"/>
                        <a:pt x="81" y="33"/>
                      </a:cubicBezTo>
                      <a:cubicBezTo>
                        <a:pt x="74" y="54"/>
                        <a:pt x="50" y="38"/>
                        <a:pt x="39" y="27"/>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7" name="Freeform 68"/>
                <p:cNvSpPr>
                  <a:spLocks/>
                </p:cNvSpPr>
                <p:nvPr/>
              </p:nvSpPr>
              <p:spPr bwMode="ltGray">
                <a:xfrm>
                  <a:off x="2361" y="3354"/>
                  <a:ext cx="1079" cy="486"/>
                </a:xfrm>
                <a:custGeom>
                  <a:avLst/>
                  <a:gdLst>
                    <a:gd name="T0" fmla="*/ 470 w 1079"/>
                    <a:gd name="T1" fmla="*/ 42 h 486"/>
                    <a:gd name="T2" fmla="*/ 497 w 1079"/>
                    <a:gd name="T3" fmla="*/ 12 h 486"/>
                    <a:gd name="T4" fmla="*/ 485 w 1079"/>
                    <a:gd name="T5" fmla="*/ 24 h 486"/>
                    <a:gd name="T6" fmla="*/ 521 w 1079"/>
                    <a:gd name="T7" fmla="*/ 15 h 486"/>
                    <a:gd name="T8" fmla="*/ 593 w 1079"/>
                    <a:gd name="T9" fmla="*/ 36 h 486"/>
                    <a:gd name="T10" fmla="*/ 608 w 1079"/>
                    <a:gd name="T11" fmla="*/ 84 h 486"/>
                    <a:gd name="T12" fmla="*/ 614 w 1079"/>
                    <a:gd name="T13" fmla="*/ 105 h 486"/>
                    <a:gd name="T14" fmla="*/ 689 w 1079"/>
                    <a:gd name="T15" fmla="*/ 129 h 486"/>
                    <a:gd name="T16" fmla="*/ 779 w 1079"/>
                    <a:gd name="T17" fmla="*/ 120 h 486"/>
                    <a:gd name="T18" fmla="*/ 830 w 1079"/>
                    <a:gd name="T19" fmla="*/ 30 h 486"/>
                    <a:gd name="T20" fmla="*/ 878 w 1079"/>
                    <a:gd name="T21" fmla="*/ 69 h 486"/>
                    <a:gd name="T22" fmla="*/ 902 w 1079"/>
                    <a:gd name="T23" fmla="*/ 123 h 486"/>
                    <a:gd name="T24" fmla="*/ 911 w 1079"/>
                    <a:gd name="T25" fmla="*/ 141 h 486"/>
                    <a:gd name="T26" fmla="*/ 980 w 1079"/>
                    <a:gd name="T27" fmla="*/ 189 h 486"/>
                    <a:gd name="T28" fmla="*/ 1010 w 1079"/>
                    <a:gd name="T29" fmla="*/ 231 h 486"/>
                    <a:gd name="T30" fmla="*/ 1028 w 1079"/>
                    <a:gd name="T31" fmla="*/ 225 h 486"/>
                    <a:gd name="T32" fmla="*/ 1052 w 1079"/>
                    <a:gd name="T33" fmla="*/ 249 h 486"/>
                    <a:gd name="T34" fmla="*/ 1079 w 1079"/>
                    <a:gd name="T35" fmla="*/ 306 h 486"/>
                    <a:gd name="T36" fmla="*/ 1004 w 1079"/>
                    <a:gd name="T37" fmla="*/ 399 h 486"/>
                    <a:gd name="T38" fmla="*/ 947 w 1079"/>
                    <a:gd name="T39" fmla="*/ 444 h 486"/>
                    <a:gd name="T40" fmla="*/ 842 w 1079"/>
                    <a:gd name="T41" fmla="*/ 465 h 486"/>
                    <a:gd name="T42" fmla="*/ 818 w 1079"/>
                    <a:gd name="T43" fmla="*/ 480 h 486"/>
                    <a:gd name="T44" fmla="*/ 722 w 1079"/>
                    <a:gd name="T45" fmla="*/ 480 h 486"/>
                    <a:gd name="T46" fmla="*/ 674 w 1079"/>
                    <a:gd name="T47" fmla="*/ 456 h 486"/>
                    <a:gd name="T48" fmla="*/ 677 w 1079"/>
                    <a:gd name="T49" fmla="*/ 402 h 486"/>
                    <a:gd name="T50" fmla="*/ 647 w 1079"/>
                    <a:gd name="T51" fmla="*/ 414 h 486"/>
                    <a:gd name="T52" fmla="*/ 602 w 1079"/>
                    <a:gd name="T53" fmla="*/ 441 h 486"/>
                    <a:gd name="T54" fmla="*/ 512 w 1079"/>
                    <a:gd name="T55" fmla="*/ 399 h 486"/>
                    <a:gd name="T56" fmla="*/ 416 w 1079"/>
                    <a:gd name="T57" fmla="*/ 402 h 486"/>
                    <a:gd name="T58" fmla="*/ 320 w 1079"/>
                    <a:gd name="T59" fmla="*/ 411 h 486"/>
                    <a:gd name="T60" fmla="*/ 239 w 1079"/>
                    <a:gd name="T61" fmla="*/ 405 h 486"/>
                    <a:gd name="T62" fmla="*/ 179 w 1079"/>
                    <a:gd name="T63" fmla="*/ 423 h 486"/>
                    <a:gd name="T64" fmla="*/ 116 w 1079"/>
                    <a:gd name="T65" fmla="*/ 378 h 486"/>
                    <a:gd name="T66" fmla="*/ 2 w 1079"/>
                    <a:gd name="T67" fmla="*/ 261 h 486"/>
                    <a:gd name="T68" fmla="*/ 17 w 1079"/>
                    <a:gd name="T69" fmla="*/ 249 h 486"/>
                    <a:gd name="T70" fmla="*/ 2 w 1079"/>
                    <a:gd name="T71" fmla="*/ 204 h 486"/>
                    <a:gd name="T72" fmla="*/ 20 w 1079"/>
                    <a:gd name="T73" fmla="*/ 198 h 486"/>
                    <a:gd name="T74" fmla="*/ 179 w 1079"/>
                    <a:gd name="T75" fmla="*/ 171 h 486"/>
                    <a:gd name="T76" fmla="*/ 233 w 1079"/>
                    <a:gd name="T77" fmla="*/ 123 h 486"/>
                    <a:gd name="T78" fmla="*/ 272 w 1079"/>
                    <a:gd name="T79" fmla="*/ 111 h 486"/>
                    <a:gd name="T80" fmla="*/ 317 w 1079"/>
                    <a:gd name="T81" fmla="*/ 69 h 486"/>
                    <a:gd name="T82" fmla="*/ 386 w 1079"/>
                    <a:gd name="T83" fmla="*/ 84 h 486"/>
                    <a:gd name="T84" fmla="*/ 404 w 1079"/>
                    <a:gd name="T85" fmla="*/ 90 h 486"/>
                    <a:gd name="T86" fmla="*/ 437 w 1079"/>
                    <a:gd name="T87" fmla="*/ 102 h 486"/>
                    <a:gd name="T88" fmla="*/ 449 w 1079"/>
                    <a:gd name="T89" fmla="*/ 60 h 48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079" h="486">
                      <a:moveTo>
                        <a:pt x="449" y="60"/>
                      </a:moveTo>
                      <a:cubicBezTo>
                        <a:pt x="453" y="48"/>
                        <a:pt x="458" y="46"/>
                        <a:pt x="470" y="42"/>
                      </a:cubicBezTo>
                      <a:cubicBezTo>
                        <a:pt x="474" y="30"/>
                        <a:pt x="471" y="26"/>
                        <a:pt x="464" y="15"/>
                      </a:cubicBezTo>
                      <a:cubicBezTo>
                        <a:pt x="487" y="7"/>
                        <a:pt x="476" y="8"/>
                        <a:pt x="497" y="12"/>
                      </a:cubicBezTo>
                      <a:cubicBezTo>
                        <a:pt x="496" y="15"/>
                        <a:pt x="496" y="19"/>
                        <a:pt x="494" y="21"/>
                      </a:cubicBezTo>
                      <a:cubicBezTo>
                        <a:pt x="492" y="23"/>
                        <a:pt x="486" y="21"/>
                        <a:pt x="485" y="24"/>
                      </a:cubicBezTo>
                      <a:cubicBezTo>
                        <a:pt x="480" y="33"/>
                        <a:pt x="494" y="35"/>
                        <a:pt x="497" y="36"/>
                      </a:cubicBezTo>
                      <a:cubicBezTo>
                        <a:pt x="535" y="31"/>
                        <a:pt x="514" y="37"/>
                        <a:pt x="521" y="15"/>
                      </a:cubicBezTo>
                      <a:cubicBezTo>
                        <a:pt x="534" y="19"/>
                        <a:pt x="544" y="26"/>
                        <a:pt x="557" y="30"/>
                      </a:cubicBezTo>
                      <a:cubicBezTo>
                        <a:pt x="569" y="34"/>
                        <a:pt x="593" y="36"/>
                        <a:pt x="593" y="36"/>
                      </a:cubicBezTo>
                      <a:cubicBezTo>
                        <a:pt x="607" y="31"/>
                        <a:pt x="619" y="35"/>
                        <a:pt x="632" y="39"/>
                      </a:cubicBezTo>
                      <a:cubicBezTo>
                        <a:pt x="628" y="55"/>
                        <a:pt x="622" y="74"/>
                        <a:pt x="608" y="84"/>
                      </a:cubicBezTo>
                      <a:cubicBezTo>
                        <a:pt x="604" y="96"/>
                        <a:pt x="599" y="98"/>
                        <a:pt x="587" y="102"/>
                      </a:cubicBezTo>
                      <a:cubicBezTo>
                        <a:pt x="598" y="106"/>
                        <a:pt x="603" y="101"/>
                        <a:pt x="614" y="105"/>
                      </a:cubicBezTo>
                      <a:cubicBezTo>
                        <a:pt x="625" y="122"/>
                        <a:pt x="643" y="121"/>
                        <a:pt x="662" y="123"/>
                      </a:cubicBezTo>
                      <a:cubicBezTo>
                        <a:pt x="673" y="130"/>
                        <a:pt x="677" y="133"/>
                        <a:pt x="689" y="129"/>
                      </a:cubicBezTo>
                      <a:cubicBezTo>
                        <a:pt x="701" y="133"/>
                        <a:pt x="711" y="134"/>
                        <a:pt x="722" y="141"/>
                      </a:cubicBezTo>
                      <a:cubicBezTo>
                        <a:pt x="756" y="138"/>
                        <a:pt x="755" y="136"/>
                        <a:pt x="779" y="120"/>
                      </a:cubicBezTo>
                      <a:cubicBezTo>
                        <a:pt x="789" y="91"/>
                        <a:pt x="773" y="13"/>
                        <a:pt x="812" y="0"/>
                      </a:cubicBezTo>
                      <a:cubicBezTo>
                        <a:pt x="828" y="5"/>
                        <a:pt x="822" y="18"/>
                        <a:pt x="830" y="30"/>
                      </a:cubicBezTo>
                      <a:cubicBezTo>
                        <a:pt x="839" y="43"/>
                        <a:pt x="849" y="53"/>
                        <a:pt x="857" y="66"/>
                      </a:cubicBezTo>
                      <a:cubicBezTo>
                        <a:pt x="863" y="111"/>
                        <a:pt x="856" y="76"/>
                        <a:pt x="878" y="69"/>
                      </a:cubicBezTo>
                      <a:cubicBezTo>
                        <a:pt x="881" y="70"/>
                        <a:pt x="885" y="69"/>
                        <a:pt x="887" y="72"/>
                      </a:cubicBezTo>
                      <a:cubicBezTo>
                        <a:pt x="897" y="86"/>
                        <a:pt x="896" y="108"/>
                        <a:pt x="902" y="123"/>
                      </a:cubicBezTo>
                      <a:cubicBezTo>
                        <a:pt x="903" y="126"/>
                        <a:pt x="906" y="129"/>
                        <a:pt x="908" y="132"/>
                      </a:cubicBezTo>
                      <a:cubicBezTo>
                        <a:pt x="909" y="135"/>
                        <a:pt x="910" y="138"/>
                        <a:pt x="911" y="141"/>
                      </a:cubicBezTo>
                      <a:cubicBezTo>
                        <a:pt x="911" y="141"/>
                        <a:pt x="916" y="161"/>
                        <a:pt x="917" y="162"/>
                      </a:cubicBezTo>
                      <a:cubicBezTo>
                        <a:pt x="930" y="175"/>
                        <a:pt x="962" y="177"/>
                        <a:pt x="980" y="189"/>
                      </a:cubicBezTo>
                      <a:cubicBezTo>
                        <a:pt x="987" y="199"/>
                        <a:pt x="992" y="203"/>
                        <a:pt x="998" y="213"/>
                      </a:cubicBezTo>
                      <a:cubicBezTo>
                        <a:pt x="1002" y="219"/>
                        <a:pt x="1006" y="225"/>
                        <a:pt x="1010" y="231"/>
                      </a:cubicBezTo>
                      <a:cubicBezTo>
                        <a:pt x="1012" y="234"/>
                        <a:pt x="1016" y="240"/>
                        <a:pt x="1016" y="240"/>
                      </a:cubicBezTo>
                      <a:cubicBezTo>
                        <a:pt x="1023" y="220"/>
                        <a:pt x="999" y="219"/>
                        <a:pt x="1028" y="225"/>
                      </a:cubicBezTo>
                      <a:cubicBezTo>
                        <a:pt x="1030" y="231"/>
                        <a:pt x="1032" y="237"/>
                        <a:pt x="1034" y="243"/>
                      </a:cubicBezTo>
                      <a:cubicBezTo>
                        <a:pt x="1036" y="249"/>
                        <a:pt x="1052" y="249"/>
                        <a:pt x="1052" y="249"/>
                      </a:cubicBezTo>
                      <a:cubicBezTo>
                        <a:pt x="1073" y="270"/>
                        <a:pt x="1063" y="262"/>
                        <a:pt x="1079" y="273"/>
                      </a:cubicBezTo>
                      <a:cubicBezTo>
                        <a:pt x="1072" y="310"/>
                        <a:pt x="1079" y="264"/>
                        <a:pt x="1079" y="306"/>
                      </a:cubicBezTo>
                      <a:cubicBezTo>
                        <a:pt x="1079" y="330"/>
                        <a:pt x="1061" y="353"/>
                        <a:pt x="1049" y="372"/>
                      </a:cubicBezTo>
                      <a:cubicBezTo>
                        <a:pt x="1044" y="380"/>
                        <a:pt x="1011" y="394"/>
                        <a:pt x="1004" y="399"/>
                      </a:cubicBezTo>
                      <a:cubicBezTo>
                        <a:pt x="996" y="404"/>
                        <a:pt x="977" y="411"/>
                        <a:pt x="977" y="411"/>
                      </a:cubicBezTo>
                      <a:cubicBezTo>
                        <a:pt x="966" y="422"/>
                        <a:pt x="960" y="435"/>
                        <a:pt x="947" y="444"/>
                      </a:cubicBezTo>
                      <a:cubicBezTo>
                        <a:pt x="930" y="469"/>
                        <a:pt x="885" y="463"/>
                        <a:pt x="860" y="480"/>
                      </a:cubicBezTo>
                      <a:cubicBezTo>
                        <a:pt x="854" y="476"/>
                        <a:pt x="850" y="465"/>
                        <a:pt x="842" y="465"/>
                      </a:cubicBezTo>
                      <a:cubicBezTo>
                        <a:pt x="838" y="465"/>
                        <a:pt x="839" y="472"/>
                        <a:pt x="836" y="474"/>
                      </a:cubicBezTo>
                      <a:cubicBezTo>
                        <a:pt x="831" y="477"/>
                        <a:pt x="818" y="480"/>
                        <a:pt x="818" y="480"/>
                      </a:cubicBezTo>
                      <a:cubicBezTo>
                        <a:pt x="799" y="474"/>
                        <a:pt x="758" y="486"/>
                        <a:pt x="758" y="486"/>
                      </a:cubicBezTo>
                      <a:cubicBezTo>
                        <a:pt x="741" y="480"/>
                        <a:pt x="743" y="476"/>
                        <a:pt x="722" y="480"/>
                      </a:cubicBezTo>
                      <a:cubicBezTo>
                        <a:pt x="710" y="476"/>
                        <a:pt x="707" y="468"/>
                        <a:pt x="698" y="459"/>
                      </a:cubicBezTo>
                      <a:cubicBezTo>
                        <a:pt x="693" y="440"/>
                        <a:pt x="687" y="447"/>
                        <a:pt x="674" y="456"/>
                      </a:cubicBezTo>
                      <a:cubicBezTo>
                        <a:pt x="658" y="455"/>
                        <a:pt x="622" y="451"/>
                        <a:pt x="653" y="441"/>
                      </a:cubicBezTo>
                      <a:cubicBezTo>
                        <a:pt x="656" y="431"/>
                        <a:pt x="669" y="407"/>
                        <a:pt x="677" y="402"/>
                      </a:cubicBezTo>
                      <a:cubicBezTo>
                        <a:pt x="674" y="388"/>
                        <a:pt x="677" y="377"/>
                        <a:pt x="662" y="387"/>
                      </a:cubicBezTo>
                      <a:cubicBezTo>
                        <a:pt x="657" y="403"/>
                        <a:pt x="661" y="393"/>
                        <a:pt x="647" y="414"/>
                      </a:cubicBezTo>
                      <a:cubicBezTo>
                        <a:pt x="643" y="420"/>
                        <a:pt x="629" y="426"/>
                        <a:pt x="629" y="426"/>
                      </a:cubicBezTo>
                      <a:cubicBezTo>
                        <a:pt x="620" y="439"/>
                        <a:pt x="619" y="445"/>
                        <a:pt x="602" y="441"/>
                      </a:cubicBezTo>
                      <a:cubicBezTo>
                        <a:pt x="596" y="423"/>
                        <a:pt x="562" y="414"/>
                        <a:pt x="545" y="408"/>
                      </a:cubicBezTo>
                      <a:cubicBezTo>
                        <a:pt x="534" y="404"/>
                        <a:pt x="512" y="399"/>
                        <a:pt x="512" y="399"/>
                      </a:cubicBezTo>
                      <a:cubicBezTo>
                        <a:pt x="500" y="403"/>
                        <a:pt x="492" y="399"/>
                        <a:pt x="479" y="396"/>
                      </a:cubicBezTo>
                      <a:cubicBezTo>
                        <a:pt x="457" y="400"/>
                        <a:pt x="438" y="397"/>
                        <a:pt x="416" y="402"/>
                      </a:cubicBezTo>
                      <a:cubicBezTo>
                        <a:pt x="400" y="398"/>
                        <a:pt x="385" y="401"/>
                        <a:pt x="368" y="399"/>
                      </a:cubicBezTo>
                      <a:cubicBezTo>
                        <a:pt x="352" y="403"/>
                        <a:pt x="336" y="406"/>
                        <a:pt x="320" y="411"/>
                      </a:cubicBezTo>
                      <a:cubicBezTo>
                        <a:pt x="314" y="413"/>
                        <a:pt x="302" y="417"/>
                        <a:pt x="302" y="417"/>
                      </a:cubicBezTo>
                      <a:cubicBezTo>
                        <a:pt x="275" y="408"/>
                        <a:pt x="271" y="408"/>
                        <a:pt x="239" y="405"/>
                      </a:cubicBezTo>
                      <a:cubicBezTo>
                        <a:pt x="227" y="407"/>
                        <a:pt x="206" y="420"/>
                        <a:pt x="206" y="420"/>
                      </a:cubicBezTo>
                      <a:cubicBezTo>
                        <a:pt x="197" y="417"/>
                        <a:pt x="179" y="423"/>
                        <a:pt x="179" y="423"/>
                      </a:cubicBezTo>
                      <a:cubicBezTo>
                        <a:pt x="158" y="420"/>
                        <a:pt x="154" y="417"/>
                        <a:pt x="137" y="411"/>
                      </a:cubicBezTo>
                      <a:cubicBezTo>
                        <a:pt x="97" y="371"/>
                        <a:pt x="132" y="412"/>
                        <a:pt x="116" y="378"/>
                      </a:cubicBezTo>
                      <a:cubicBezTo>
                        <a:pt x="101" y="346"/>
                        <a:pt x="67" y="310"/>
                        <a:pt x="38" y="291"/>
                      </a:cubicBezTo>
                      <a:cubicBezTo>
                        <a:pt x="31" y="271"/>
                        <a:pt x="18" y="272"/>
                        <a:pt x="2" y="261"/>
                      </a:cubicBezTo>
                      <a:cubicBezTo>
                        <a:pt x="3" y="258"/>
                        <a:pt x="3" y="254"/>
                        <a:pt x="5" y="252"/>
                      </a:cubicBezTo>
                      <a:cubicBezTo>
                        <a:pt x="8" y="249"/>
                        <a:pt x="17" y="253"/>
                        <a:pt x="17" y="249"/>
                      </a:cubicBezTo>
                      <a:cubicBezTo>
                        <a:pt x="17" y="242"/>
                        <a:pt x="5" y="231"/>
                        <a:pt x="5" y="231"/>
                      </a:cubicBezTo>
                      <a:cubicBezTo>
                        <a:pt x="8" y="222"/>
                        <a:pt x="2" y="204"/>
                        <a:pt x="2" y="204"/>
                      </a:cubicBezTo>
                      <a:cubicBezTo>
                        <a:pt x="5" y="196"/>
                        <a:pt x="0" y="178"/>
                        <a:pt x="8" y="180"/>
                      </a:cubicBezTo>
                      <a:cubicBezTo>
                        <a:pt x="15" y="181"/>
                        <a:pt x="20" y="198"/>
                        <a:pt x="20" y="198"/>
                      </a:cubicBezTo>
                      <a:cubicBezTo>
                        <a:pt x="43" y="190"/>
                        <a:pt x="64" y="179"/>
                        <a:pt x="89" y="174"/>
                      </a:cubicBezTo>
                      <a:cubicBezTo>
                        <a:pt x="137" y="176"/>
                        <a:pt x="142" y="178"/>
                        <a:pt x="179" y="171"/>
                      </a:cubicBezTo>
                      <a:cubicBezTo>
                        <a:pt x="193" y="168"/>
                        <a:pt x="218" y="153"/>
                        <a:pt x="218" y="153"/>
                      </a:cubicBezTo>
                      <a:cubicBezTo>
                        <a:pt x="227" y="140"/>
                        <a:pt x="215" y="129"/>
                        <a:pt x="233" y="123"/>
                      </a:cubicBezTo>
                      <a:cubicBezTo>
                        <a:pt x="255" y="91"/>
                        <a:pt x="249" y="118"/>
                        <a:pt x="260" y="135"/>
                      </a:cubicBezTo>
                      <a:cubicBezTo>
                        <a:pt x="269" y="121"/>
                        <a:pt x="258" y="120"/>
                        <a:pt x="272" y="111"/>
                      </a:cubicBezTo>
                      <a:cubicBezTo>
                        <a:pt x="276" y="99"/>
                        <a:pt x="280" y="94"/>
                        <a:pt x="290" y="87"/>
                      </a:cubicBezTo>
                      <a:cubicBezTo>
                        <a:pt x="308" y="93"/>
                        <a:pt x="302" y="74"/>
                        <a:pt x="317" y="69"/>
                      </a:cubicBezTo>
                      <a:cubicBezTo>
                        <a:pt x="335" y="73"/>
                        <a:pt x="334" y="68"/>
                        <a:pt x="350" y="63"/>
                      </a:cubicBezTo>
                      <a:cubicBezTo>
                        <a:pt x="371" y="68"/>
                        <a:pt x="369" y="73"/>
                        <a:pt x="386" y="84"/>
                      </a:cubicBezTo>
                      <a:cubicBezTo>
                        <a:pt x="388" y="87"/>
                        <a:pt x="395" y="100"/>
                        <a:pt x="401" y="99"/>
                      </a:cubicBezTo>
                      <a:cubicBezTo>
                        <a:pt x="404" y="98"/>
                        <a:pt x="402" y="92"/>
                        <a:pt x="404" y="90"/>
                      </a:cubicBezTo>
                      <a:cubicBezTo>
                        <a:pt x="406" y="88"/>
                        <a:pt x="410" y="88"/>
                        <a:pt x="413" y="87"/>
                      </a:cubicBezTo>
                      <a:cubicBezTo>
                        <a:pt x="425" y="91"/>
                        <a:pt x="425" y="98"/>
                        <a:pt x="437" y="102"/>
                      </a:cubicBezTo>
                      <a:cubicBezTo>
                        <a:pt x="440" y="93"/>
                        <a:pt x="434" y="75"/>
                        <a:pt x="434" y="75"/>
                      </a:cubicBezTo>
                      <a:cubicBezTo>
                        <a:pt x="438" y="69"/>
                        <a:pt x="449" y="60"/>
                        <a:pt x="449" y="60"/>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8" name="Freeform 69"/>
                <p:cNvSpPr>
                  <a:spLocks/>
                </p:cNvSpPr>
                <p:nvPr/>
              </p:nvSpPr>
              <p:spPr bwMode="ltGray">
                <a:xfrm>
                  <a:off x="3182" y="3846"/>
                  <a:ext cx="77" cy="42"/>
                </a:xfrm>
                <a:custGeom>
                  <a:avLst/>
                  <a:gdLst>
                    <a:gd name="T0" fmla="*/ 12 w 77"/>
                    <a:gd name="T1" fmla="*/ 3 h 42"/>
                    <a:gd name="T2" fmla="*/ 60 w 77"/>
                    <a:gd name="T3" fmla="*/ 0 h 42"/>
                    <a:gd name="T4" fmla="*/ 66 w 77"/>
                    <a:gd name="T5" fmla="*/ 30 h 42"/>
                    <a:gd name="T6" fmla="*/ 30 w 77"/>
                    <a:gd name="T7" fmla="*/ 42 h 42"/>
                    <a:gd name="T8" fmla="*/ 9 w 77"/>
                    <a:gd name="T9" fmla="*/ 33 h 42"/>
                    <a:gd name="T10" fmla="*/ 3 w 77"/>
                    <a:gd name="T11" fmla="*/ 15 h 42"/>
                    <a:gd name="T12" fmla="*/ 0 w 77"/>
                    <a:gd name="T13" fmla="*/ 6 h 42"/>
                    <a:gd name="T14" fmla="*/ 12 w 77"/>
                    <a:gd name="T15" fmla="*/ 3 h 4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7" h="42">
                      <a:moveTo>
                        <a:pt x="12" y="3"/>
                      </a:moveTo>
                      <a:cubicBezTo>
                        <a:pt x="28" y="8"/>
                        <a:pt x="44" y="4"/>
                        <a:pt x="60" y="0"/>
                      </a:cubicBezTo>
                      <a:cubicBezTo>
                        <a:pt x="77" y="6"/>
                        <a:pt x="71" y="14"/>
                        <a:pt x="66" y="30"/>
                      </a:cubicBezTo>
                      <a:cubicBezTo>
                        <a:pt x="63" y="39"/>
                        <a:pt x="35" y="41"/>
                        <a:pt x="30" y="42"/>
                      </a:cubicBezTo>
                      <a:cubicBezTo>
                        <a:pt x="24" y="41"/>
                        <a:pt x="13" y="39"/>
                        <a:pt x="9" y="33"/>
                      </a:cubicBezTo>
                      <a:cubicBezTo>
                        <a:pt x="6" y="28"/>
                        <a:pt x="5" y="21"/>
                        <a:pt x="3" y="15"/>
                      </a:cubicBezTo>
                      <a:cubicBezTo>
                        <a:pt x="2" y="12"/>
                        <a:pt x="0" y="6"/>
                        <a:pt x="0" y="6"/>
                      </a:cubicBezTo>
                      <a:cubicBezTo>
                        <a:pt x="10" y="3"/>
                        <a:pt x="6" y="3"/>
                        <a:pt x="12" y="3"/>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9" name="Freeform 70"/>
                <p:cNvSpPr>
                  <a:spLocks/>
                </p:cNvSpPr>
                <p:nvPr/>
              </p:nvSpPr>
              <p:spPr bwMode="ltGray">
                <a:xfrm>
                  <a:off x="3867" y="3352"/>
                  <a:ext cx="29" cy="17"/>
                </a:xfrm>
                <a:custGeom>
                  <a:avLst/>
                  <a:gdLst>
                    <a:gd name="T0" fmla="*/ 2 w 29"/>
                    <a:gd name="T1" fmla="*/ 9 h 18"/>
                    <a:gd name="T2" fmla="*/ 11 w 29"/>
                    <a:gd name="T3" fmla="*/ 18 h 18"/>
                    <a:gd name="T4" fmla="*/ 2 w 29"/>
                    <a:gd name="T5" fmla="*/ 9 h 18"/>
                    <a:gd name="T6" fmla="*/ 0 60000 65536"/>
                    <a:gd name="T7" fmla="*/ 0 60000 65536"/>
                    <a:gd name="T8" fmla="*/ 0 60000 65536"/>
                  </a:gdLst>
                  <a:ahLst/>
                  <a:cxnLst>
                    <a:cxn ang="T6">
                      <a:pos x="T0" y="T1"/>
                    </a:cxn>
                    <a:cxn ang="T7">
                      <a:pos x="T2" y="T3"/>
                    </a:cxn>
                    <a:cxn ang="T8">
                      <a:pos x="T4" y="T5"/>
                    </a:cxn>
                  </a:cxnLst>
                  <a:rect l="0" t="0" r="r" b="b"/>
                  <a:pathLst>
                    <a:path w="29" h="18">
                      <a:moveTo>
                        <a:pt x="2" y="9"/>
                      </a:moveTo>
                      <a:cubicBezTo>
                        <a:pt x="14" y="1"/>
                        <a:pt x="29" y="0"/>
                        <a:pt x="11" y="18"/>
                      </a:cubicBezTo>
                      <a:cubicBezTo>
                        <a:pt x="0" y="14"/>
                        <a:pt x="2" y="18"/>
                        <a:pt x="2" y="9"/>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20" name="Freeform 71"/>
                <p:cNvSpPr>
                  <a:spLocks/>
                </p:cNvSpPr>
                <p:nvPr/>
              </p:nvSpPr>
              <p:spPr bwMode="ltGray">
                <a:xfrm>
                  <a:off x="3836" y="3305"/>
                  <a:ext cx="36" cy="49"/>
                </a:xfrm>
                <a:custGeom>
                  <a:avLst/>
                  <a:gdLst>
                    <a:gd name="T0" fmla="*/ 27 w 36"/>
                    <a:gd name="T1" fmla="*/ 49 h 49"/>
                    <a:gd name="T2" fmla="*/ 0 w 36"/>
                    <a:gd name="T3" fmla="*/ 19 h 49"/>
                    <a:gd name="T4" fmla="*/ 36 w 36"/>
                    <a:gd name="T5" fmla="*/ 13 h 49"/>
                    <a:gd name="T6" fmla="*/ 24 w 36"/>
                    <a:gd name="T7" fmla="*/ 31 h 49"/>
                    <a:gd name="T8" fmla="*/ 27 w 36"/>
                    <a:gd name="T9" fmla="*/ 49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49">
                      <a:moveTo>
                        <a:pt x="27" y="49"/>
                      </a:moveTo>
                      <a:cubicBezTo>
                        <a:pt x="3" y="44"/>
                        <a:pt x="11" y="36"/>
                        <a:pt x="0" y="19"/>
                      </a:cubicBezTo>
                      <a:cubicBezTo>
                        <a:pt x="6" y="0"/>
                        <a:pt x="21" y="10"/>
                        <a:pt x="36" y="13"/>
                      </a:cubicBezTo>
                      <a:cubicBezTo>
                        <a:pt x="21" y="35"/>
                        <a:pt x="17" y="4"/>
                        <a:pt x="24" y="31"/>
                      </a:cubicBezTo>
                      <a:cubicBezTo>
                        <a:pt x="20" y="43"/>
                        <a:pt x="19" y="37"/>
                        <a:pt x="27" y="49"/>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21" name="Freeform 72"/>
                <p:cNvSpPr>
                  <a:spLocks/>
                </p:cNvSpPr>
                <p:nvPr/>
              </p:nvSpPr>
              <p:spPr bwMode="ltGray">
                <a:xfrm>
                  <a:off x="4066" y="3275"/>
                  <a:ext cx="39" cy="25"/>
                </a:xfrm>
                <a:custGeom>
                  <a:avLst/>
                  <a:gdLst>
                    <a:gd name="T0" fmla="*/ 9 w 39"/>
                    <a:gd name="T1" fmla="*/ 19 h 25"/>
                    <a:gd name="T2" fmla="*/ 39 w 39"/>
                    <a:gd name="T3" fmla="*/ 7 h 25"/>
                    <a:gd name="T4" fmla="*/ 18 w 39"/>
                    <a:gd name="T5" fmla="*/ 22 h 25"/>
                    <a:gd name="T6" fmla="*/ 9 w 39"/>
                    <a:gd name="T7" fmla="*/ 25 h 25"/>
                    <a:gd name="T8" fmla="*/ 9 w 39"/>
                    <a:gd name="T9" fmla="*/ 19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9" h="25">
                      <a:moveTo>
                        <a:pt x="9" y="19"/>
                      </a:moveTo>
                      <a:cubicBezTo>
                        <a:pt x="14" y="0"/>
                        <a:pt x="20" y="4"/>
                        <a:pt x="39" y="7"/>
                      </a:cubicBezTo>
                      <a:cubicBezTo>
                        <a:pt x="34" y="22"/>
                        <a:pt x="39" y="15"/>
                        <a:pt x="18" y="22"/>
                      </a:cubicBezTo>
                      <a:cubicBezTo>
                        <a:pt x="15" y="23"/>
                        <a:pt x="9" y="25"/>
                        <a:pt x="9" y="25"/>
                      </a:cubicBezTo>
                      <a:cubicBezTo>
                        <a:pt x="2" y="14"/>
                        <a:pt x="0" y="14"/>
                        <a:pt x="9" y="19"/>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22" name="Freeform 73"/>
                <p:cNvSpPr>
                  <a:spLocks/>
                </p:cNvSpPr>
                <p:nvPr/>
              </p:nvSpPr>
              <p:spPr bwMode="ltGray">
                <a:xfrm>
                  <a:off x="4104" y="3225"/>
                  <a:ext cx="44" cy="33"/>
                </a:xfrm>
                <a:custGeom>
                  <a:avLst/>
                  <a:gdLst>
                    <a:gd name="T0" fmla="*/ 20 w 44"/>
                    <a:gd name="T1" fmla="*/ 33 h 33"/>
                    <a:gd name="T2" fmla="*/ 2 w 44"/>
                    <a:gd name="T3" fmla="*/ 21 h 33"/>
                    <a:gd name="T4" fmla="*/ 26 w 44"/>
                    <a:gd name="T5" fmla="*/ 0 h 33"/>
                    <a:gd name="T6" fmla="*/ 20 w 44"/>
                    <a:gd name="T7" fmla="*/ 33 h 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33">
                      <a:moveTo>
                        <a:pt x="20" y="33"/>
                      </a:moveTo>
                      <a:cubicBezTo>
                        <a:pt x="13" y="32"/>
                        <a:pt x="0" y="33"/>
                        <a:pt x="2" y="21"/>
                      </a:cubicBezTo>
                      <a:cubicBezTo>
                        <a:pt x="4" y="11"/>
                        <a:pt x="26" y="0"/>
                        <a:pt x="26" y="0"/>
                      </a:cubicBezTo>
                      <a:cubicBezTo>
                        <a:pt x="44" y="6"/>
                        <a:pt x="35" y="33"/>
                        <a:pt x="20" y="33"/>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23" name="Freeform 74"/>
                <p:cNvSpPr>
                  <a:spLocks/>
                </p:cNvSpPr>
                <p:nvPr/>
              </p:nvSpPr>
              <p:spPr bwMode="ltGray">
                <a:xfrm>
                  <a:off x="4298" y="3159"/>
                  <a:ext cx="14" cy="25"/>
                </a:xfrm>
                <a:custGeom>
                  <a:avLst/>
                  <a:gdLst>
                    <a:gd name="T0" fmla="*/ 0 w 15"/>
                    <a:gd name="T1" fmla="*/ 24 h 25"/>
                    <a:gd name="T2" fmla="*/ 15 w 15"/>
                    <a:gd name="T3" fmla="*/ 18 h 25"/>
                    <a:gd name="T4" fmla="*/ 0 w 15"/>
                    <a:gd name="T5" fmla="*/ 24 h 25"/>
                    <a:gd name="T6" fmla="*/ 0 60000 65536"/>
                    <a:gd name="T7" fmla="*/ 0 60000 65536"/>
                    <a:gd name="T8" fmla="*/ 0 60000 65536"/>
                  </a:gdLst>
                  <a:ahLst/>
                  <a:cxnLst>
                    <a:cxn ang="T6">
                      <a:pos x="T0" y="T1"/>
                    </a:cxn>
                    <a:cxn ang="T7">
                      <a:pos x="T2" y="T3"/>
                    </a:cxn>
                    <a:cxn ang="T8">
                      <a:pos x="T4" y="T5"/>
                    </a:cxn>
                  </a:cxnLst>
                  <a:rect l="0" t="0" r="r" b="b"/>
                  <a:pathLst>
                    <a:path w="15" h="25">
                      <a:moveTo>
                        <a:pt x="0" y="24"/>
                      </a:moveTo>
                      <a:cubicBezTo>
                        <a:pt x="3" y="13"/>
                        <a:pt x="9" y="0"/>
                        <a:pt x="15" y="18"/>
                      </a:cubicBezTo>
                      <a:cubicBezTo>
                        <a:pt x="4" y="25"/>
                        <a:pt x="10" y="24"/>
                        <a:pt x="0" y="24"/>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24" name="Freeform 75"/>
                <p:cNvSpPr>
                  <a:spLocks/>
                </p:cNvSpPr>
                <p:nvPr/>
              </p:nvSpPr>
              <p:spPr bwMode="ltGray">
                <a:xfrm>
                  <a:off x="4406" y="1986"/>
                  <a:ext cx="23" cy="16"/>
                </a:xfrm>
                <a:custGeom>
                  <a:avLst/>
                  <a:gdLst>
                    <a:gd name="T0" fmla="*/ 5 w 23"/>
                    <a:gd name="T1" fmla="*/ 0 h 15"/>
                    <a:gd name="T2" fmla="*/ 8 w 23"/>
                    <a:gd name="T3" fmla="*/ 15 h 15"/>
                    <a:gd name="T4" fmla="*/ 5 w 23"/>
                    <a:gd name="T5" fmla="*/ 0 h 15"/>
                    <a:gd name="T6" fmla="*/ 0 60000 65536"/>
                    <a:gd name="T7" fmla="*/ 0 60000 65536"/>
                    <a:gd name="T8" fmla="*/ 0 60000 65536"/>
                  </a:gdLst>
                  <a:ahLst/>
                  <a:cxnLst>
                    <a:cxn ang="T6">
                      <a:pos x="T0" y="T1"/>
                    </a:cxn>
                    <a:cxn ang="T7">
                      <a:pos x="T2" y="T3"/>
                    </a:cxn>
                    <a:cxn ang="T8">
                      <a:pos x="T4" y="T5"/>
                    </a:cxn>
                  </a:cxnLst>
                  <a:rect l="0" t="0" r="r" b="b"/>
                  <a:pathLst>
                    <a:path w="23" h="15">
                      <a:moveTo>
                        <a:pt x="5" y="0"/>
                      </a:moveTo>
                      <a:cubicBezTo>
                        <a:pt x="16" y="4"/>
                        <a:pt x="23" y="10"/>
                        <a:pt x="8" y="15"/>
                      </a:cubicBezTo>
                      <a:cubicBezTo>
                        <a:pt x="1" y="4"/>
                        <a:pt x="0" y="9"/>
                        <a:pt x="5" y="0"/>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25" name="Freeform 76"/>
                <p:cNvSpPr>
                  <a:spLocks/>
                </p:cNvSpPr>
                <p:nvPr/>
              </p:nvSpPr>
              <p:spPr bwMode="ltGray">
                <a:xfrm>
                  <a:off x="4435" y="1977"/>
                  <a:ext cx="31" cy="21"/>
                </a:xfrm>
                <a:custGeom>
                  <a:avLst/>
                  <a:gdLst>
                    <a:gd name="T0" fmla="*/ 16 w 31"/>
                    <a:gd name="T1" fmla="*/ 15 h 20"/>
                    <a:gd name="T2" fmla="*/ 4 w 31"/>
                    <a:gd name="T3" fmla="*/ 0 h 20"/>
                    <a:gd name="T4" fmla="*/ 16 w 31"/>
                    <a:gd name="T5" fmla="*/ 15 h 20"/>
                    <a:gd name="T6" fmla="*/ 0 60000 65536"/>
                    <a:gd name="T7" fmla="*/ 0 60000 65536"/>
                    <a:gd name="T8" fmla="*/ 0 60000 65536"/>
                  </a:gdLst>
                  <a:ahLst/>
                  <a:cxnLst>
                    <a:cxn ang="T6">
                      <a:pos x="T0" y="T1"/>
                    </a:cxn>
                    <a:cxn ang="T7">
                      <a:pos x="T2" y="T3"/>
                    </a:cxn>
                    <a:cxn ang="T8">
                      <a:pos x="T4" y="T5"/>
                    </a:cxn>
                  </a:cxnLst>
                  <a:rect l="0" t="0" r="r" b="b"/>
                  <a:pathLst>
                    <a:path w="31" h="20">
                      <a:moveTo>
                        <a:pt x="16" y="15"/>
                      </a:moveTo>
                      <a:cubicBezTo>
                        <a:pt x="2" y="20"/>
                        <a:pt x="0" y="12"/>
                        <a:pt x="4" y="0"/>
                      </a:cubicBezTo>
                      <a:cubicBezTo>
                        <a:pt x="11" y="2"/>
                        <a:pt x="31" y="7"/>
                        <a:pt x="16" y="15"/>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26" name="Freeform 77"/>
                <p:cNvSpPr>
                  <a:spLocks/>
                </p:cNvSpPr>
                <p:nvPr/>
              </p:nvSpPr>
              <p:spPr bwMode="ltGray">
                <a:xfrm>
                  <a:off x="4448" y="1977"/>
                  <a:ext cx="64" cy="52"/>
                </a:xfrm>
                <a:custGeom>
                  <a:avLst/>
                  <a:gdLst>
                    <a:gd name="T0" fmla="*/ 24 w 64"/>
                    <a:gd name="T1" fmla="*/ 15 h 51"/>
                    <a:gd name="T2" fmla="*/ 18 w 64"/>
                    <a:gd name="T3" fmla="*/ 0 h 51"/>
                    <a:gd name="T4" fmla="*/ 45 w 64"/>
                    <a:gd name="T5" fmla="*/ 12 h 51"/>
                    <a:gd name="T6" fmla="*/ 39 w 64"/>
                    <a:gd name="T7" fmla="*/ 51 h 51"/>
                    <a:gd name="T8" fmla="*/ 24 w 64"/>
                    <a:gd name="T9" fmla="*/ 15 h 5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4" h="51">
                      <a:moveTo>
                        <a:pt x="24" y="15"/>
                      </a:moveTo>
                      <a:cubicBezTo>
                        <a:pt x="13" y="12"/>
                        <a:pt x="0" y="6"/>
                        <a:pt x="18" y="0"/>
                      </a:cubicBezTo>
                      <a:cubicBezTo>
                        <a:pt x="28" y="3"/>
                        <a:pt x="35" y="9"/>
                        <a:pt x="45" y="12"/>
                      </a:cubicBezTo>
                      <a:cubicBezTo>
                        <a:pt x="56" y="28"/>
                        <a:pt x="64" y="43"/>
                        <a:pt x="39" y="51"/>
                      </a:cubicBezTo>
                      <a:cubicBezTo>
                        <a:pt x="26" y="42"/>
                        <a:pt x="24" y="30"/>
                        <a:pt x="24" y="15"/>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27" name="Freeform 78"/>
                <p:cNvSpPr>
                  <a:spLocks/>
                </p:cNvSpPr>
                <p:nvPr/>
              </p:nvSpPr>
              <p:spPr bwMode="ltGray">
                <a:xfrm>
                  <a:off x="3458" y="674"/>
                  <a:ext cx="905" cy="630"/>
                </a:xfrm>
                <a:custGeom>
                  <a:avLst/>
                  <a:gdLst>
                    <a:gd name="T0" fmla="*/ 885 w 906"/>
                    <a:gd name="T1" fmla="*/ 504 h 630"/>
                    <a:gd name="T2" fmla="*/ 822 w 906"/>
                    <a:gd name="T3" fmla="*/ 477 h 630"/>
                    <a:gd name="T4" fmla="*/ 744 w 906"/>
                    <a:gd name="T5" fmla="*/ 417 h 630"/>
                    <a:gd name="T6" fmla="*/ 708 w 906"/>
                    <a:gd name="T7" fmla="*/ 390 h 630"/>
                    <a:gd name="T8" fmla="*/ 675 w 906"/>
                    <a:gd name="T9" fmla="*/ 363 h 630"/>
                    <a:gd name="T10" fmla="*/ 624 w 906"/>
                    <a:gd name="T11" fmla="*/ 330 h 630"/>
                    <a:gd name="T12" fmla="*/ 603 w 906"/>
                    <a:gd name="T13" fmla="*/ 309 h 630"/>
                    <a:gd name="T14" fmla="*/ 564 w 906"/>
                    <a:gd name="T15" fmla="*/ 303 h 630"/>
                    <a:gd name="T16" fmla="*/ 441 w 906"/>
                    <a:gd name="T17" fmla="*/ 294 h 630"/>
                    <a:gd name="T18" fmla="*/ 408 w 906"/>
                    <a:gd name="T19" fmla="*/ 273 h 630"/>
                    <a:gd name="T20" fmla="*/ 381 w 906"/>
                    <a:gd name="T21" fmla="*/ 291 h 630"/>
                    <a:gd name="T22" fmla="*/ 318 w 906"/>
                    <a:gd name="T23" fmla="*/ 330 h 630"/>
                    <a:gd name="T24" fmla="*/ 336 w 906"/>
                    <a:gd name="T25" fmla="*/ 381 h 630"/>
                    <a:gd name="T26" fmla="*/ 300 w 906"/>
                    <a:gd name="T27" fmla="*/ 351 h 630"/>
                    <a:gd name="T28" fmla="*/ 321 w 906"/>
                    <a:gd name="T29" fmla="*/ 375 h 630"/>
                    <a:gd name="T30" fmla="*/ 366 w 906"/>
                    <a:gd name="T31" fmla="*/ 408 h 630"/>
                    <a:gd name="T32" fmla="*/ 357 w 906"/>
                    <a:gd name="T33" fmla="*/ 438 h 630"/>
                    <a:gd name="T34" fmla="*/ 378 w 906"/>
                    <a:gd name="T35" fmla="*/ 510 h 630"/>
                    <a:gd name="T36" fmla="*/ 378 w 906"/>
                    <a:gd name="T37" fmla="*/ 546 h 630"/>
                    <a:gd name="T38" fmla="*/ 372 w 906"/>
                    <a:gd name="T39" fmla="*/ 591 h 630"/>
                    <a:gd name="T40" fmla="*/ 357 w 906"/>
                    <a:gd name="T41" fmla="*/ 630 h 630"/>
                    <a:gd name="T42" fmla="*/ 363 w 906"/>
                    <a:gd name="T43" fmla="*/ 585 h 630"/>
                    <a:gd name="T44" fmla="*/ 357 w 906"/>
                    <a:gd name="T45" fmla="*/ 537 h 630"/>
                    <a:gd name="T46" fmla="*/ 363 w 906"/>
                    <a:gd name="T47" fmla="*/ 501 h 630"/>
                    <a:gd name="T48" fmla="*/ 348 w 906"/>
                    <a:gd name="T49" fmla="*/ 462 h 630"/>
                    <a:gd name="T50" fmla="*/ 315 w 906"/>
                    <a:gd name="T51" fmla="*/ 438 h 630"/>
                    <a:gd name="T52" fmla="*/ 294 w 906"/>
                    <a:gd name="T53" fmla="*/ 468 h 630"/>
                    <a:gd name="T54" fmla="*/ 261 w 906"/>
                    <a:gd name="T55" fmla="*/ 444 h 630"/>
                    <a:gd name="T56" fmla="*/ 252 w 906"/>
                    <a:gd name="T57" fmla="*/ 456 h 630"/>
                    <a:gd name="T58" fmla="*/ 225 w 906"/>
                    <a:gd name="T59" fmla="*/ 456 h 630"/>
                    <a:gd name="T60" fmla="*/ 177 w 906"/>
                    <a:gd name="T61" fmla="*/ 420 h 630"/>
                    <a:gd name="T62" fmla="*/ 174 w 906"/>
                    <a:gd name="T63" fmla="*/ 384 h 630"/>
                    <a:gd name="T64" fmla="*/ 144 w 906"/>
                    <a:gd name="T65" fmla="*/ 369 h 630"/>
                    <a:gd name="T66" fmla="*/ 114 w 906"/>
                    <a:gd name="T67" fmla="*/ 384 h 630"/>
                    <a:gd name="T68" fmla="*/ 90 w 906"/>
                    <a:gd name="T69" fmla="*/ 366 h 630"/>
                    <a:gd name="T70" fmla="*/ 96 w 906"/>
                    <a:gd name="T71" fmla="*/ 315 h 630"/>
                    <a:gd name="T72" fmla="*/ 21 w 906"/>
                    <a:gd name="T73" fmla="*/ 315 h 630"/>
                    <a:gd name="T74" fmla="*/ 36 w 906"/>
                    <a:gd name="T75" fmla="*/ 222 h 630"/>
                    <a:gd name="T76" fmla="*/ 57 w 906"/>
                    <a:gd name="T77" fmla="*/ 207 h 630"/>
                    <a:gd name="T78" fmla="*/ 81 w 906"/>
                    <a:gd name="T79" fmla="*/ 174 h 630"/>
                    <a:gd name="T80" fmla="*/ 93 w 906"/>
                    <a:gd name="T81" fmla="*/ 135 h 630"/>
                    <a:gd name="T82" fmla="*/ 84 w 906"/>
                    <a:gd name="T83" fmla="*/ 87 h 630"/>
                    <a:gd name="T84" fmla="*/ 81 w 906"/>
                    <a:gd name="T85" fmla="*/ 51 h 630"/>
                    <a:gd name="T86" fmla="*/ 99 w 906"/>
                    <a:gd name="T87" fmla="*/ 6 h 630"/>
                    <a:gd name="T88" fmla="*/ 132 w 906"/>
                    <a:gd name="T89" fmla="*/ 39 h 630"/>
                    <a:gd name="T90" fmla="*/ 156 w 906"/>
                    <a:gd name="T91" fmla="*/ 84 h 630"/>
                    <a:gd name="T92" fmla="*/ 168 w 906"/>
                    <a:gd name="T93" fmla="*/ 108 h 630"/>
                    <a:gd name="T94" fmla="*/ 204 w 906"/>
                    <a:gd name="T95" fmla="*/ 99 h 630"/>
                    <a:gd name="T96" fmla="*/ 249 w 906"/>
                    <a:gd name="T97" fmla="*/ 84 h 630"/>
                    <a:gd name="T98" fmla="*/ 276 w 906"/>
                    <a:gd name="T99" fmla="*/ 114 h 630"/>
                    <a:gd name="T100" fmla="*/ 243 w 906"/>
                    <a:gd name="T101" fmla="*/ 66 h 630"/>
                    <a:gd name="T102" fmla="*/ 213 w 906"/>
                    <a:gd name="T103" fmla="*/ 30 h 630"/>
                    <a:gd name="T104" fmla="*/ 267 w 906"/>
                    <a:gd name="T105" fmla="*/ 3 h 630"/>
                    <a:gd name="T106" fmla="*/ 402 w 906"/>
                    <a:gd name="T107" fmla="*/ 69 h 630"/>
                    <a:gd name="T108" fmla="*/ 588 w 906"/>
                    <a:gd name="T109" fmla="*/ 198 h 630"/>
                    <a:gd name="T110" fmla="*/ 750 w 906"/>
                    <a:gd name="T111" fmla="*/ 345 h 630"/>
                    <a:gd name="T112" fmla="*/ 906 w 906"/>
                    <a:gd name="T113" fmla="*/ 531 h 63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906" h="630">
                      <a:moveTo>
                        <a:pt x="906" y="531"/>
                      </a:moveTo>
                      <a:cubicBezTo>
                        <a:pt x="901" y="524"/>
                        <a:pt x="892" y="508"/>
                        <a:pt x="885" y="504"/>
                      </a:cubicBezTo>
                      <a:cubicBezTo>
                        <a:pt x="877" y="499"/>
                        <a:pt x="866" y="500"/>
                        <a:pt x="858" y="495"/>
                      </a:cubicBezTo>
                      <a:cubicBezTo>
                        <a:pt x="847" y="488"/>
                        <a:pt x="834" y="481"/>
                        <a:pt x="822" y="477"/>
                      </a:cubicBezTo>
                      <a:cubicBezTo>
                        <a:pt x="812" y="462"/>
                        <a:pt x="793" y="460"/>
                        <a:pt x="780" y="447"/>
                      </a:cubicBezTo>
                      <a:cubicBezTo>
                        <a:pt x="757" y="424"/>
                        <a:pt x="769" y="434"/>
                        <a:pt x="744" y="417"/>
                      </a:cubicBezTo>
                      <a:cubicBezTo>
                        <a:pt x="712" y="396"/>
                        <a:pt x="761" y="429"/>
                        <a:pt x="726" y="402"/>
                      </a:cubicBezTo>
                      <a:cubicBezTo>
                        <a:pt x="720" y="398"/>
                        <a:pt x="708" y="390"/>
                        <a:pt x="708" y="390"/>
                      </a:cubicBezTo>
                      <a:cubicBezTo>
                        <a:pt x="698" y="375"/>
                        <a:pt x="705" y="383"/>
                        <a:pt x="684" y="369"/>
                      </a:cubicBezTo>
                      <a:cubicBezTo>
                        <a:pt x="681" y="367"/>
                        <a:pt x="675" y="363"/>
                        <a:pt x="675" y="363"/>
                      </a:cubicBezTo>
                      <a:cubicBezTo>
                        <a:pt x="669" y="354"/>
                        <a:pt x="652" y="341"/>
                        <a:pt x="642" y="336"/>
                      </a:cubicBezTo>
                      <a:cubicBezTo>
                        <a:pt x="636" y="333"/>
                        <a:pt x="624" y="330"/>
                        <a:pt x="624" y="330"/>
                      </a:cubicBezTo>
                      <a:cubicBezTo>
                        <a:pt x="613" y="314"/>
                        <a:pt x="618" y="304"/>
                        <a:pt x="597" y="297"/>
                      </a:cubicBezTo>
                      <a:cubicBezTo>
                        <a:pt x="588" y="325"/>
                        <a:pt x="596" y="289"/>
                        <a:pt x="603" y="309"/>
                      </a:cubicBezTo>
                      <a:cubicBezTo>
                        <a:pt x="605" y="314"/>
                        <a:pt x="601" y="319"/>
                        <a:pt x="600" y="324"/>
                      </a:cubicBezTo>
                      <a:cubicBezTo>
                        <a:pt x="582" y="320"/>
                        <a:pt x="581" y="311"/>
                        <a:pt x="564" y="303"/>
                      </a:cubicBezTo>
                      <a:cubicBezTo>
                        <a:pt x="543" y="294"/>
                        <a:pt x="520" y="294"/>
                        <a:pt x="498" y="291"/>
                      </a:cubicBezTo>
                      <a:cubicBezTo>
                        <a:pt x="479" y="294"/>
                        <a:pt x="459" y="288"/>
                        <a:pt x="441" y="294"/>
                      </a:cubicBezTo>
                      <a:cubicBezTo>
                        <a:pt x="435" y="290"/>
                        <a:pt x="432" y="283"/>
                        <a:pt x="426" y="279"/>
                      </a:cubicBezTo>
                      <a:cubicBezTo>
                        <a:pt x="421" y="276"/>
                        <a:pt x="414" y="275"/>
                        <a:pt x="408" y="273"/>
                      </a:cubicBezTo>
                      <a:cubicBezTo>
                        <a:pt x="405" y="272"/>
                        <a:pt x="402" y="269"/>
                        <a:pt x="399" y="267"/>
                      </a:cubicBezTo>
                      <a:cubicBezTo>
                        <a:pt x="392" y="278"/>
                        <a:pt x="394" y="287"/>
                        <a:pt x="381" y="291"/>
                      </a:cubicBezTo>
                      <a:cubicBezTo>
                        <a:pt x="368" y="287"/>
                        <a:pt x="362" y="290"/>
                        <a:pt x="351" y="297"/>
                      </a:cubicBezTo>
                      <a:cubicBezTo>
                        <a:pt x="344" y="317"/>
                        <a:pt x="338" y="323"/>
                        <a:pt x="318" y="330"/>
                      </a:cubicBezTo>
                      <a:cubicBezTo>
                        <a:pt x="314" y="343"/>
                        <a:pt x="317" y="347"/>
                        <a:pt x="330" y="351"/>
                      </a:cubicBezTo>
                      <a:cubicBezTo>
                        <a:pt x="333" y="364"/>
                        <a:pt x="340" y="369"/>
                        <a:pt x="336" y="381"/>
                      </a:cubicBezTo>
                      <a:cubicBezTo>
                        <a:pt x="321" y="376"/>
                        <a:pt x="327" y="369"/>
                        <a:pt x="318" y="360"/>
                      </a:cubicBezTo>
                      <a:cubicBezTo>
                        <a:pt x="313" y="355"/>
                        <a:pt x="306" y="355"/>
                        <a:pt x="300" y="351"/>
                      </a:cubicBezTo>
                      <a:cubicBezTo>
                        <a:pt x="301" y="355"/>
                        <a:pt x="300" y="360"/>
                        <a:pt x="303" y="363"/>
                      </a:cubicBezTo>
                      <a:cubicBezTo>
                        <a:pt x="308" y="368"/>
                        <a:pt x="321" y="375"/>
                        <a:pt x="321" y="375"/>
                      </a:cubicBezTo>
                      <a:cubicBezTo>
                        <a:pt x="330" y="388"/>
                        <a:pt x="326" y="392"/>
                        <a:pt x="342" y="396"/>
                      </a:cubicBezTo>
                      <a:cubicBezTo>
                        <a:pt x="349" y="407"/>
                        <a:pt x="352" y="413"/>
                        <a:pt x="366" y="408"/>
                      </a:cubicBezTo>
                      <a:cubicBezTo>
                        <a:pt x="380" y="417"/>
                        <a:pt x="386" y="437"/>
                        <a:pt x="366" y="444"/>
                      </a:cubicBezTo>
                      <a:cubicBezTo>
                        <a:pt x="363" y="442"/>
                        <a:pt x="359" y="435"/>
                        <a:pt x="357" y="438"/>
                      </a:cubicBezTo>
                      <a:cubicBezTo>
                        <a:pt x="355" y="442"/>
                        <a:pt x="370" y="487"/>
                        <a:pt x="372" y="492"/>
                      </a:cubicBezTo>
                      <a:cubicBezTo>
                        <a:pt x="374" y="498"/>
                        <a:pt x="378" y="510"/>
                        <a:pt x="378" y="510"/>
                      </a:cubicBezTo>
                      <a:cubicBezTo>
                        <a:pt x="376" y="516"/>
                        <a:pt x="370" y="522"/>
                        <a:pt x="372" y="528"/>
                      </a:cubicBezTo>
                      <a:cubicBezTo>
                        <a:pt x="374" y="534"/>
                        <a:pt x="376" y="540"/>
                        <a:pt x="378" y="546"/>
                      </a:cubicBezTo>
                      <a:cubicBezTo>
                        <a:pt x="379" y="549"/>
                        <a:pt x="381" y="555"/>
                        <a:pt x="381" y="555"/>
                      </a:cubicBezTo>
                      <a:cubicBezTo>
                        <a:pt x="373" y="579"/>
                        <a:pt x="376" y="567"/>
                        <a:pt x="372" y="591"/>
                      </a:cubicBezTo>
                      <a:cubicBezTo>
                        <a:pt x="377" y="607"/>
                        <a:pt x="393" y="603"/>
                        <a:pt x="375" y="609"/>
                      </a:cubicBezTo>
                      <a:cubicBezTo>
                        <a:pt x="368" y="620"/>
                        <a:pt x="369" y="626"/>
                        <a:pt x="357" y="630"/>
                      </a:cubicBezTo>
                      <a:cubicBezTo>
                        <a:pt x="347" y="616"/>
                        <a:pt x="350" y="624"/>
                        <a:pt x="357" y="603"/>
                      </a:cubicBezTo>
                      <a:cubicBezTo>
                        <a:pt x="359" y="597"/>
                        <a:pt x="363" y="585"/>
                        <a:pt x="363" y="585"/>
                      </a:cubicBezTo>
                      <a:cubicBezTo>
                        <a:pt x="355" y="573"/>
                        <a:pt x="350" y="570"/>
                        <a:pt x="363" y="561"/>
                      </a:cubicBezTo>
                      <a:cubicBezTo>
                        <a:pt x="361" y="553"/>
                        <a:pt x="356" y="545"/>
                        <a:pt x="357" y="537"/>
                      </a:cubicBezTo>
                      <a:cubicBezTo>
                        <a:pt x="358" y="531"/>
                        <a:pt x="363" y="519"/>
                        <a:pt x="363" y="519"/>
                      </a:cubicBezTo>
                      <a:cubicBezTo>
                        <a:pt x="355" y="495"/>
                        <a:pt x="363" y="525"/>
                        <a:pt x="363" y="501"/>
                      </a:cubicBezTo>
                      <a:cubicBezTo>
                        <a:pt x="363" y="492"/>
                        <a:pt x="354" y="483"/>
                        <a:pt x="351" y="474"/>
                      </a:cubicBezTo>
                      <a:cubicBezTo>
                        <a:pt x="350" y="470"/>
                        <a:pt x="351" y="465"/>
                        <a:pt x="348" y="462"/>
                      </a:cubicBezTo>
                      <a:cubicBezTo>
                        <a:pt x="344" y="457"/>
                        <a:pt x="336" y="457"/>
                        <a:pt x="330" y="453"/>
                      </a:cubicBezTo>
                      <a:cubicBezTo>
                        <a:pt x="323" y="432"/>
                        <a:pt x="330" y="433"/>
                        <a:pt x="315" y="438"/>
                      </a:cubicBezTo>
                      <a:cubicBezTo>
                        <a:pt x="311" y="450"/>
                        <a:pt x="309" y="455"/>
                        <a:pt x="297" y="459"/>
                      </a:cubicBezTo>
                      <a:cubicBezTo>
                        <a:pt x="296" y="462"/>
                        <a:pt x="296" y="466"/>
                        <a:pt x="294" y="468"/>
                      </a:cubicBezTo>
                      <a:cubicBezTo>
                        <a:pt x="280" y="486"/>
                        <a:pt x="278" y="453"/>
                        <a:pt x="270" y="447"/>
                      </a:cubicBezTo>
                      <a:cubicBezTo>
                        <a:pt x="268" y="445"/>
                        <a:pt x="264" y="445"/>
                        <a:pt x="261" y="444"/>
                      </a:cubicBezTo>
                      <a:cubicBezTo>
                        <a:pt x="257" y="445"/>
                        <a:pt x="251" y="444"/>
                        <a:pt x="249" y="447"/>
                      </a:cubicBezTo>
                      <a:cubicBezTo>
                        <a:pt x="247" y="450"/>
                        <a:pt x="252" y="453"/>
                        <a:pt x="252" y="456"/>
                      </a:cubicBezTo>
                      <a:cubicBezTo>
                        <a:pt x="252" y="465"/>
                        <a:pt x="243" y="474"/>
                        <a:pt x="240" y="483"/>
                      </a:cubicBezTo>
                      <a:cubicBezTo>
                        <a:pt x="225" y="473"/>
                        <a:pt x="234" y="469"/>
                        <a:pt x="225" y="456"/>
                      </a:cubicBezTo>
                      <a:cubicBezTo>
                        <a:pt x="220" y="448"/>
                        <a:pt x="198" y="444"/>
                        <a:pt x="198" y="444"/>
                      </a:cubicBezTo>
                      <a:cubicBezTo>
                        <a:pt x="184" y="423"/>
                        <a:pt x="192" y="430"/>
                        <a:pt x="177" y="420"/>
                      </a:cubicBezTo>
                      <a:cubicBezTo>
                        <a:pt x="175" y="416"/>
                        <a:pt x="167" y="407"/>
                        <a:pt x="168" y="402"/>
                      </a:cubicBezTo>
                      <a:cubicBezTo>
                        <a:pt x="169" y="396"/>
                        <a:pt x="174" y="384"/>
                        <a:pt x="174" y="384"/>
                      </a:cubicBezTo>
                      <a:cubicBezTo>
                        <a:pt x="170" y="372"/>
                        <a:pt x="165" y="370"/>
                        <a:pt x="153" y="366"/>
                      </a:cubicBezTo>
                      <a:cubicBezTo>
                        <a:pt x="150" y="367"/>
                        <a:pt x="146" y="366"/>
                        <a:pt x="144" y="369"/>
                      </a:cubicBezTo>
                      <a:cubicBezTo>
                        <a:pt x="140" y="374"/>
                        <a:pt x="138" y="387"/>
                        <a:pt x="138" y="387"/>
                      </a:cubicBezTo>
                      <a:cubicBezTo>
                        <a:pt x="130" y="386"/>
                        <a:pt x="121" y="388"/>
                        <a:pt x="114" y="384"/>
                      </a:cubicBezTo>
                      <a:cubicBezTo>
                        <a:pt x="111" y="382"/>
                        <a:pt x="119" y="377"/>
                        <a:pt x="117" y="375"/>
                      </a:cubicBezTo>
                      <a:cubicBezTo>
                        <a:pt x="110" y="368"/>
                        <a:pt x="90" y="366"/>
                        <a:pt x="90" y="366"/>
                      </a:cubicBezTo>
                      <a:cubicBezTo>
                        <a:pt x="86" y="350"/>
                        <a:pt x="85" y="343"/>
                        <a:pt x="102" y="339"/>
                      </a:cubicBezTo>
                      <a:cubicBezTo>
                        <a:pt x="110" y="326"/>
                        <a:pt x="108" y="323"/>
                        <a:pt x="96" y="315"/>
                      </a:cubicBezTo>
                      <a:cubicBezTo>
                        <a:pt x="82" y="336"/>
                        <a:pt x="91" y="337"/>
                        <a:pt x="60" y="327"/>
                      </a:cubicBezTo>
                      <a:cubicBezTo>
                        <a:pt x="31" y="337"/>
                        <a:pt x="38" y="321"/>
                        <a:pt x="21" y="315"/>
                      </a:cubicBezTo>
                      <a:cubicBezTo>
                        <a:pt x="14" y="294"/>
                        <a:pt x="7" y="273"/>
                        <a:pt x="0" y="252"/>
                      </a:cubicBezTo>
                      <a:cubicBezTo>
                        <a:pt x="5" y="227"/>
                        <a:pt x="14" y="229"/>
                        <a:pt x="36" y="222"/>
                      </a:cubicBezTo>
                      <a:cubicBezTo>
                        <a:pt x="37" y="219"/>
                        <a:pt x="36" y="215"/>
                        <a:pt x="39" y="213"/>
                      </a:cubicBezTo>
                      <a:cubicBezTo>
                        <a:pt x="44" y="209"/>
                        <a:pt x="57" y="207"/>
                        <a:pt x="57" y="207"/>
                      </a:cubicBezTo>
                      <a:cubicBezTo>
                        <a:pt x="61" y="195"/>
                        <a:pt x="67" y="190"/>
                        <a:pt x="78" y="183"/>
                      </a:cubicBezTo>
                      <a:cubicBezTo>
                        <a:pt x="79" y="180"/>
                        <a:pt x="78" y="176"/>
                        <a:pt x="81" y="174"/>
                      </a:cubicBezTo>
                      <a:cubicBezTo>
                        <a:pt x="86" y="170"/>
                        <a:pt x="99" y="168"/>
                        <a:pt x="99" y="168"/>
                      </a:cubicBezTo>
                      <a:cubicBezTo>
                        <a:pt x="105" y="150"/>
                        <a:pt x="112" y="148"/>
                        <a:pt x="93" y="135"/>
                      </a:cubicBezTo>
                      <a:cubicBezTo>
                        <a:pt x="98" y="121"/>
                        <a:pt x="92" y="118"/>
                        <a:pt x="81" y="111"/>
                      </a:cubicBezTo>
                      <a:cubicBezTo>
                        <a:pt x="74" y="90"/>
                        <a:pt x="70" y="97"/>
                        <a:pt x="84" y="87"/>
                      </a:cubicBezTo>
                      <a:cubicBezTo>
                        <a:pt x="82" y="81"/>
                        <a:pt x="75" y="76"/>
                        <a:pt x="75" y="69"/>
                      </a:cubicBezTo>
                      <a:cubicBezTo>
                        <a:pt x="75" y="63"/>
                        <a:pt x="81" y="51"/>
                        <a:pt x="81" y="51"/>
                      </a:cubicBezTo>
                      <a:cubicBezTo>
                        <a:pt x="93" y="55"/>
                        <a:pt x="98" y="55"/>
                        <a:pt x="102" y="42"/>
                      </a:cubicBezTo>
                      <a:cubicBezTo>
                        <a:pt x="101" y="30"/>
                        <a:pt x="97" y="18"/>
                        <a:pt x="99" y="6"/>
                      </a:cubicBezTo>
                      <a:cubicBezTo>
                        <a:pt x="100" y="2"/>
                        <a:pt x="105" y="9"/>
                        <a:pt x="108" y="12"/>
                      </a:cubicBezTo>
                      <a:cubicBezTo>
                        <a:pt x="117" y="21"/>
                        <a:pt x="132" y="39"/>
                        <a:pt x="132" y="39"/>
                      </a:cubicBezTo>
                      <a:cubicBezTo>
                        <a:pt x="136" y="52"/>
                        <a:pt x="147" y="64"/>
                        <a:pt x="159" y="72"/>
                      </a:cubicBezTo>
                      <a:cubicBezTo>
                        <a:pt x="158" y="76"/>
                        <a:pt x="159" y="81"/>
                        <a:pt x="156" y="84"/>
                      </a:cubicBezTo>
                      <a:cubicBezTo>
                        <a:pt x="154" y="86"/>
                        <a:pt x="148" y="84"/>
                        <a:pt x="147" y="87"/>
                      </a:cubicBezTo>
                      <a:cubicBezTo>
                        <a:pt x="143" y="96"/>
                        <a:pt x="168" y="108"/>
                        <a:pt x="168" y="108"/>
                      </a:cubicBezTo>
                      <a:cubicBezTo>
                        <a:pt x="174" y="127"/>
                        <a:pt x="177" y="110"/>
                        <a:pt x="186" y="105"/>
                      </a:cubicBezTo>
                      <a:cubicBezTo>
                        <a:pt x="191" y="102"/>
                        <a:pt x="204" y="99"/>
                        <a:pt x="204" y="99"/>
                      </a:cubicBezTo>
                      <a:cubicBezTo>
                        <a:pt x="184" y="85"/>
                        <a:pt x="211" y="77"/>
                        <a:pt x="225" y="72"/>
                      </a:cubicBezTo>
                      <a:cubicBezTo>
                        <a:pt x="230" y="87"/>
                        <a:pt x="234" y="88"/>
                        <a:pt x="249" y="84"/>
                      </a:cubicBezTo>
                      <a:cubicBezTo>
                        <a:pt x="265" y="89"/>
                        <a:pt x="256" y="84"/>
                        <a:pt x="270" y="105"/>
                      </a:cubicBezTo>
                      <a:cubicBezTo>
                        <a:pt x="272" y="108"/>
                        <a:pt x="276" y="114"/>
                        <a:pt x="276" y="114"/>
                      </a:cubicBezTo>
                      <a:cubicBezTo>
                        <a:pt x="283" y="104"/>
                        <a:pt x="289" y="94"/>
                        <a:pt x="282" y="81"/>
                      </a:cubicBezTo>
                      <a:cubicBezTo>
                        <a:pt x="275" y="70"/>
                        <a:pt x="253" y="72"/>
                        <a:pt x="243" y="66"/>
                      </a:cubicBezTo>
                      <a:cubicBezTo>
                        <a:pt x="237" y="62"/>
                        <a:pt x="225" y="54"/>
                        <a:pt x="225" y="54"/>
                      </a:cubicBezTo>
                      <a:cubicBezTo>
                        <a:pt x="221" y="48"/>
                        <a:pt x="203" y="37"/>
                        <a:pt x="213" y="30"/>
                      </a:cubicBezTo>
                      <a:cubicBezTo>
                        <a:pt x="221" y="24"/>
                        <a:pt x="240" y="20"/>
                        <a:pt x="249" y="15"/>
                      </a:cubicBezTo>
                      <a:cubicBezTo>
                        <a:pt x="255" y="11"/>
                        <a:pt x="260" y="5"/>
                        <a:pt x="267" y="3"/>
                      </a:cubicBezTo>
                      <a:cubicBezTo>
                        <a:pt x="270" y="2"/>
                        <a:pt x="276" y="0"/>
                        <a:pt x="276" y="0"/>
                      </a:cubicBezTo>
                      <a:lnTo>
                        <a:pt x="402" y="69"/>
                      </a:lnTo>
                      <a:lnTo>
                        <a:pt x="504" y="135"/>
                      </a:lnTo>
                      <a:lnTo>
                        <a:pt x="588" y="198"/>
                      </a:lnTo>
                      <a:lnTo>
                        <a:pt x="666" y="261"/>
                      </a:lnTo>
                      <a:lnTo>
                        <a:pt x="750" y="345"/>
                      </a:lnTo>
                      <a:lnTo>
                        <a:pt x="828" y="429"/>
                      </a:lnTo>
                      <a:cubicBezTo>
                        <a:pt x="854" y="463"/>
                        <a:pt x="906" y="531"/>
                        <a:pt x="906" y="531"/>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28" name="Freeform 79"/>
                <p:cNvSpPr>
                  <a:spLocks/>
                </p:cNvSpPr>
                <p:nvPr/>
              </p:nvSpPr>
              <p:spPr bwMode="ltGray">
                <a:xfrm>
                  <a:off x="3143" y="493"/>
                  <a:ext cx="155" cy="100"/>
                </a:xfrm>
                <a:custGeom>
                  <a:avLst/>
                  <a:gdLst>
                    <a:gd name="T0" fmla="*/ 51 w 155"/>
                    <a:gd name="T1" fmla="*/ 52 h 100"/>
                    <a:gd name="T2" fmla="*/ 18 w 155"/>
                    <a:gd name="T3" fmla="*/ 28 h 100"/>
                    <a:gd name="T4" fmla="*/ 0 w 155"/>
                    <a:gd name="T5" fmla="*/ 22 h 100"/>
                    <a:gd name="T6" fmla="*/ 21 w 155"/>
                    <a:gd name="T7" fmla="*/ 16 h 100"/>
                    <a:gd name="T8" fmla="*/ 39 w 155"/>
                    <a:gd name="T9" fmla="*/ 28 h 100"/>
                    <a:gd name="T10" fmla="*/ 66 w 155"/>
                    <a:gd name="T11" fmla="*/ 10 h 100"/>
                    <a:gd name="T12" fmla="*/ 96 w 155"/>
                    <a:gd name="T13" fmla="*/ 37 h 100"/>
                    <a:gd name="T14" fmla="*/ 123 w 155"/>
                    <a:gd name="T15" fmla="*/ 70 h 100"/>
                    <a:gd name="T16" fmla="*/ 150 w 155"/>
                    <a:gd name="T17" fmla="*/ 79 h 100"/>
                    <a:gd name="T18" fmla="*/ 153 w 155"/>
                    <a:gd name="T19" fmla="*/ 88 h 100"/>
                    <a:gd name="T20" fmla="*/ 135 w 155"/>
                    <a:gd name="T21" fmla="*/ 100 h 100"/>
                    <a:gd name="T22" fmla="*/ 105 w 155"/>
                    <a:gd name="T23" fmla="*/ 100 h 100"/>
                    <a:gd name="T24" fmla="*/ 90 w 155"/>
                    <a:gd name="T25" fmla="*/ 82 h 100"/>
                    <a:gd name="T26" fmla="*/ 60 w 155"/>
                    <a:gd name="T27" fmla="*/ 67 h 100"/>
                    <a:gd name="T28" fmla="*/ 51 w 155"/>
                    <a:gd name="T29" fmla="*/ 52 h 1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5" h="100">
                      <a:moveTo>
                        <a:pt x="51" y="52"/>
                      </a:moveTo>
                      <a:cubicBezTo>
                        <a:pt x="43" y="40"/>
                        <a:pt x="31" y="34"/>
                        <a:pt x="18" y="28"/>
                      </a:cubicBezTo>
                      <a:cubicBezTo>
                        <a:pt x="12" y="25"/>
                        <a:pt x="0" y="22"/>
                        <a:pt x="0" y="22"/>
                      </a:cubicBezTo>
                      <a:cubicBezTo>
                        <a:pt x="4" y="10"/>
                        <a:pt x="1" y="8"/>
                        <a:pt x="21" y="16"/>
                      </a:cubicBezTo>
                      <a:cubicBezTo>
                        <a:pt x="28" y="19"/>
                        <a:pt x="39" y="28"/>
                        <a:pt x="39" y="28"/>
                      </a:cubicBezTo>
                      <a:cubicBezTo>
                        <a:pt x="33" y="0"/>
                        <a:pt x="42" y="2"/>
                        <a:pt x="66" y="10"/>
                      </a:cubicBezTo>
                      <a:cubicBezTo>
                        <a:pt x="72" y="27"/>
                        <a:pt x="79" y="33"/>
                        <a:pt x="96" y="37"/>
                      </a:cubicBezTo>
                      <a:cubicBezTo>
                        <a:pt x="101" y="57"/>
                        <a:pt x="105" y="58"/>
                        <a:pt x="123" y="70"/>
                      </a:cubicBezTo>
                      <a:cubicBezTo>
                        <a:pt x="131" y="75"/>
                        <a:pt x="150" y="79"/>
                        <a:pt x="150" y="79"/>
                      </a:cubicBezTo>
                      <a:cubicBezTo>
                        <a:pt x="151" y="82"/>
                        <a:pt x="155" y="85"/>
                        <a:pt x="153" y="88"/>
                      </a:cubicBezTo>
                      <a:cubicBezTo>
                        <a:pt x="149" y="94"/>
                        <a:pt x="135" y="100"/>
                        <a:pt x="135" y="100"/>
                      </a:cubicBezTo>
                      <a:cubicBezTo>
                        <a:pt x="123" y="92"/>
                        <a:pt x="119" y="96"/>
                        <a:pt x="105" y="100"/>
                      </a:cubicBezTo>
                      <a:cubicBezTo>
                        <a:pt x="91" y="97"/>
                        <a:pt x="80" y="97"/>
                        <a:pt x="90" y="82"/>
                      </a:cubicBezTo>
                      <a:cubicBezTo>
                        <a:pt x="80" y="75"/>
                        <a:pt x="70" y="74"/>
                        <a:pt x="60" y="67"/>
                      </a:cubicBezTo>
                      <a:cubicBezTo>
                        <a:pt x="56" y="60"/>
                        <a:pt x="39" y="52"/>
                        <a:pt x="51" y="52"/>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29" name="Freeform 80"/>
                <p:cNvSpPr>
                  <a:spLocks/>
                </p:cNvSpPr>
                <p:nvPr/>
              </p:nvSpPr>
              <p:spPr bwMode="ltGray">
                <a:xfrm>
                  <a:off x="3211" y="601"/>
                  <a:ext cx="66" cy="52"/>
                </a:xfrm>
                <a:custGeom>
                  <a:avLst/>
                  <a:gdLst>
                    <a:gd name="T0" fmla="*/ 5 w 67"/>
                    <a:gd name="T1" fmla="*/ 17 h 53"/>
                    <a:gd name="T2" fmla="*/ 20 w 67"/>
                    <a:gd name="T3" fmla="*/ 5 h 53"/>
                    <a:gd name="T4" fmla="*/ 59 w 67"/>
                    <a:gd name="T5" fmla="*/ 14 h 53"/>
                    <a:gd name="T6" fmla="*/ 65 w 67"/>
                    <a:gd name="T7" fmla="*/ 23 h 53"/>
                    <a:gd name="T8" fmla="*/ 47 w 67"/>
                    <a:gd name="T9" fmla="*/ 35 h 53"/>
                    <a:gd name="T10" fmla="*/ 47 w 67"/>
                    <a:gd name="T11" fmla="*/ 53 h 53"/>
                    <a:gd name="T12" fmla="*/ 38 w 67"/>
                    <a:gd name="T13" fmla="*/ 35 h 53"/>
                    <a:gd name="T14" fmla="*/ 20 w 67"/>
                    <a:gd name="T15" fmla="*/ 29 h 53"/>
                    <a:gd name="T16" fmla="*/ 5 w 67"/>
                    <a:gd name="T17" fmla="*/ 17 h 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7" h="53">
                      <a:moveTo>
                        <a:pt x="5" y="17"/>
                      </a:moveTo>
                      <a:cubicBezTo>
                        <a:pt x="0" y="3"/>
                        <a:pt x="8" y="1"/>
                        <a:pt x="20" y="5"/>
                      </a:cubicBezTo>
                      <a:cubicBezTo>
                        <a:pt x="36" y="0"/>
                        <a:pt x="44" y="9"/>
                        <a:pt x="59" y="14"/>
                      </a:cubicBezTo>
                      <a:cubicBezTo>
                        <a:pt x="61" y="17"/>
                        <a:pt x="67" y="20"/>
                        <a:pt x="65" y="23"/>
                      </a:cubicBezTo>
                      <a:cubicBezTo>
                        <a:pt x="61" y="29"/>
                        <a:pt x="47" y="35"/>
                        <a:pt x="47" y="35"/>
                      </a:cubicBezTo>
                      <a:cubicBezTo>
                        <a:pt x="47" y="35"/>
                        <a:pt x="55" y="53"/>
                        <a:pt x="47" y="53"/>
                      </a:cubicBezTo>
                      <a:cubicBezTo>
                        <a:pt x="40" y="53"/>
                        <a:pt x="41" y="37"/>
                        <a:pt x="38" y="35"/>
                      </a:cubicBezTo>
                      <a:cubicBezTo>
                        <a:pt x="33" y="31"/>
                        <a:pt x="20" y="29"/>
                        <a:pt x="20" y="29"/>
                      </a:cubicBezTo>
                      <a:cubicBezTo>
                        <a:pt x="9" y="18"/>
                        <a:pt x="15" y="22"/>
                        <a:pt x="5" y="17"/>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30" name="Freeform 81"/>
                <p:cNvSpPr>
                  <a:spLocks/>
                </p:cNvSpPr>
                <p:nvPr/>
              </p:nvSpPr>
              <p:spPr bwMode="ltGray">
                <a:xfrm>
                  <a:off x="3204" y="641"/>
                  <a:ext cx="31" cy="31"/>
                </a:xfrm>
                <a:custGeom>
                  <a:avLst/>
                  <a:gdLst>
                    <a:gd name="T0" fmla="*/ 8 w 31"/>
                    <a:gd name="T1" fmla="*/ 16 h 31"/>
                    <a:gd name="T2" fmla="*/ 23 w 31"/>
                    <a:gd name="T3" fmla="*/ 10 h 31"/>
                    <a:gd name="T4" fmla="*/ 17 w 31"/>
                    <a:gd name="T5" fmla="*/ 31 h 31"/>
                    <a:gd name="T6" fmla="*/ 8 w 31"/>
                    <a:gd name="T7" fmla="*/ 16 h 3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 h="31">
                      <a:moveTo>
                        <a:pt x="8" y="16"/>
                      </a:moveTo>
                      <a:cubicBezTo>
                        <a:pt x="3" y="0"/>
                        <a:pt x="13" y="3"/>
                        <a:pt x="23" y="10"/>
                      </a:cubicBezTo>
                      <a:cubicBezTo>
                        <a:pt x="31" y="22"/>
                        <a:pt x="31" y="26"/>
                        <a:pt x="17" y="31"/>
                      </a:cubicBezTo>
                      <a:cubicBezTo>
                        <a:pt x="10" y="29"/>
                        <a:pt x="0" y="24"/>
                        <a:pt x="8" y="16"/>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31" name="Freeform 82"/>
                <p:cNvSpPr>
                  <a:spLocks/>
                </p:cNvSpPr>
                <p:nvPr/>
              </p:nvSpPr>
              <p:spPr bwMode="ltGray">
                <a:xfrm>
                  <a:off x="3115" y="615"/>
                  <a:ext cx="70" cy="34"/>
                </a:xfrm>
                <a:custGeom>
                  <a:avLst/>
                  <a:gdLst>
                    <a:gd name="T0" fmla="*/ 24 w 70"/>
                    <a:gd name="T1" fmla="*/ 9 h 33"/>
                    <a:gd name="T2" fmla="*/ 63 w 70"/>
                    <a:gd name="T3" fmla="*/ 9 h 33"/>
                    <a:gd name="T4" fmla="*/ 69 w 70"/>
                    <a:gd name="T5" fmla="*/ 18 h 33"/>
                    <a:gd name="T6" fmla="*/ 42 w 70"/>
                    <a:gd name="T7" fmla="*/ 30 h 33"/>
                    <a:gd name="T8" fmla="*/ 33 w 70"/>
                    <a:gd name="T9" fmla="*/ 33 h 33"/>
                    <a:gd name="T10" fmla="*/ 18 w 70"/>
                    <a:gd name="T11" fmla="*/ 30 h 33"/>
                    <a:gd name="T12" fmla="*/ 9 w 70"/>
                    <a:gd name="T13" fmla="*/ 27 h 33"/>
                    <a:gd name="T14" fmla="*/ 24 w 70"/>
                    <a:gd name="T15" fmla="*/ 9 h 3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 h="33">
                      <a:moveTo>
                        <a:pt x="24" y="9"/>
                      </a:moveTo>
                      <a:cubicBezTo>
                        <a:pt x="37" y="0"/>
                        <a:pt x="48" y="4"/>
                        <a:pt x="63" y="9"/>
                      </a:cubicBezTo>
                      <a:cubicBezTo>
                        <a:pt x="65" y="12"/>
                        <a:pt x="70" y="14"/>
                        <a:pt x="69" y="18"/>
                      </a:cubicBezTo>
                      <a:cubicBezTo>
                        <a:pt x="67" y="28"/>
                        <a:pt x="51" y="27"/>
                        <a:pt x="42" y="30"/>
                      </a:cubicBezTo>
                      <a:cubicBezTo>
                        <a:pt x="39" y="31"/>
                        <a:pt x="33" y="33"/>
                        <a:pt x="33" y="33"/>
                      </a:cubicBezTo>
                      <a:cubicBezTo>
                        <a:pt x="28" y="32"/>
                        <a:pt x="23" y="31"/>
                        <a:pt x="18" y="30"/>
                      </a:cubicBezTo>
                      <a:cubicBezTo>
                        <a:pt x="15" y="29"/>
                        <a:pt x="10" y="30"/>
                        <a:pt x="9" y="27"/>
                      </a:cubicBezTo>
                      <a:cubicBezTo>
                        <a:pt x="0" y="10"/>
                        <a:pt x="45" y="19"/>
                        <a:pt x="24" y="9"/>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32" name="Freeform 83"/>
                <p:cNvSpPr>
                  <a:spLocks/>
                </p:cNvSpPr>
                <p:nvPr/>
              </p:nvSpPr>
              <p:spPr bwMode="ltGray">
                <a:xfrm>
                  <a:off x="3013" y="577"/>
                  <a:ext cx="146" cy="77"/>
                </a:xfrm>
                <a:custGeom>
                  <a:avLst/>
                  <a:gdLst>
                    <a:gd name="T0" fmla="*/ 145 w 145"/>
                    <a:gd name="T1" fmla="*/ 29 h 77"/>
                    <a:gd name="T2" fmla="*/ 91 w 145"/>
                    <a:gd name="T3" fmla="*/ 35 h 77"/>
                    <a:gd name="T4" fmla="*/ 34 w 145"/>
                    <a:gd name="T5" fmla="*/ 41 h 77"/>
                    <a:gd name="T6" fmla="*/ 16 w 145"/>
                    <a:gd name="T7" fmla="*/ 53 h 77"/>
                    <a:gd name="T8" fmla="*/ 43 w 145"/>
                    <a:gd name="T9" fmla="*/ 68 h 77"/>
                    <a:gd name="T10" fmla="*/ 61 w 145"/>
                    <a:gd name="T11" fmla="*/ 71 h 77"/>
                    <a:gd name="T12" fmla="*/ 79 w 145"/>
                    <a:gd name="T13" fmla="*/ 77 h 77"/>
                    <a:gd name="T14" fmla="*/ 94 w 145"/>
                    <a:gd name="T15" fmla="*/ 56 h 77"/>
                    <a:gd name="T16" fmla="*/ 133 w 145"/>
                    <a:gd name="T17" fmla="*/ 41 h 77"/>
                    <a:gd name="T18" fmla="*/ 145 w 145"/>
                    <a:gd name="T19" fmla="*/ 29 h 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5" h="77">
                      <a:moveTo>
                        <a:pt x="145" y="29"/>
                      </a:moveTo>
                      <a:cubicBezTo>
                        <a:pt x="138" y="0"/>
                        <a:pt x="110" y="30"/>
                        <a:pt x="91" y="35"/>
                      </a:cubicBezTo>
                      <a:cubicBezTo>
                        <a:pt x="75" y="30"/>
                        <a:pt x="49" y="31"/>
                        <a:pt x="34" y="41"/>
                      </a:cubicBezTo>
                      <a:cubicBezTo>
                        <a:pt x="28" y="45"/>
                        <a:pt x="16" y="53"/>
                        <a:pt x="16" y="53"/>
                      </a:cubicBezTo>
                      <a:cubicBezTo>
                        <a:pt x="0" y="76"/>
                        <a:pt x="22" y="70"/>
                        <a:pt x="43" y="68"/>
                      </a:cubicBezTo>
                      <a:cubicBezTo>
                        <a:pt x="49" y="69"/>
                        <a:pt x="55" y="70"/>
                        <a:pt x="61" y="71"/>
                      </a:cubicBezTo>
                      <a:cubicBezTo>
                        <a:pt x="67" y="73"/>
                        <a:pt x="79" y="77"/>
                        <a:pt x="79" y="77"/>
                      </a:cubicBezTo>
                      <a:cubicBezTo>
                        <a:pt x="94" y="72"/>
                        <a:pt x="87" y="77"/>
                        <a:pt x="94" y="56"/>
                      </a:cubicBezTo>
                      <a:cubicBezTo>
                        <a:pt x="97" y="46"/>
                        <a:pt x="123" y="43"/>
                        <a:pt x="133" y="41"/>
                      </a:cubicBezTo>
                      <a:cubicBezTo>
                        <a:pt x="137" y="29"/>
                        <a:pt x="133" y="33"/>
                        <a:pt x="145" y="29"/>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33" name="Freeform 84"/>
                <p:cNvSpPr>
                  <a:spLocks/>
                </p:cNvSpPr>
                <p:nvPr/>
              </p:nvSpPr>
              <p:spPr bwMode="ltGray">
                <a:xfrm>
                  <a:off x="2717" y="483"/>
                  <a:ext cx="397" cy="156"/>
                </a:xfrm>
                <a:custGeom>
                  <a:avLst/>
                  <a:gdLst>
                    <a:gd name="T0" fmla="*/ 324 w 397"/>
                    <a:gd name="T1" fmla="*/ 3 h 156"/>
                    <a:gd name="T2" fmla="*/ 303 w 397"/>
                    <a:gd name="T3" fmla="*/ 27 h 156"/>
                    <a:gd name="T4" fmla="*/ 294 w 397"/>
                    <a:gd name="T5" fmla="*/ 33 h 156"/>
                    <a:gd name="T6" fmla="*/ 309 w 397"/>
                    <a:gd name="T7" fmla="*/ 57 h 156"/>
                    <a:gd name="T8" fmla="*/ 387 w 397"/>
                    <a:gd name="T9" fmla="*/ 90 h 156"/>
                    <a:gd name="T10" fmla="*/ 324 w 397"/>
                    <a:gd name="T11" fmla="*/ 117 h 156"/>
                    <a:gd name="T12" fmla="*/ 309 w 397"/>
                    <a:gd name="T13" fmla="*/ 132 h 156"/>
                    <a:gd name="T14" fmla="*/ 291 w 397"/>
                    <a:gd name="T15" fmla="*/ 138 h 156"/>
                    <a:gd name="T16" fmla="*/ 240 w 397"/>
                    <a:gd name="T17" fmla="*/ 129 h 156"/>
                    <a:gd name="T18" fmla="*/ 207 w 397"/>
                    <a:gd name="T19" fmla="*/ 147 h 156"/>
                    <a:gd name="T20" fmla="*/ 177 w 397"/>
                    <a:gd name="T21" fmla="*/ 156 h 156"/>
                    <a:gd name="T22" fmla="*/ 147 w 397"/>
                    <a:gd name="T23" fmla="*/ 147 h 156"/>
                    <a:gd name="T24" fmla="*/ 126 w 397"/>
                    <a:gd name="T25" fmla="*/ 123 h 156"/>
                    <a:gd name="T26" fmla="*/ 102 w 397"/>
                    <a:gd name="T27" fmla="*/ 153 h 156"/>
                    <a:gd name="T28" fmla="*/ 90 w 397"/>
                    <a:gd name="T29" fmla="*/ 129 h 156"/>
                    <a:gd name="T30" fmla="*/ 63 w 397"/>
                    <a:gd name="T31" fmla="*/ 111 h 156"/>
                    <a:gd name="T32" fmla="*/ 42 w 397"/>
                    <a:gd name="T33" fmla="*/ 87 h 156"/>
                    <a:gd name="T34" fmla="*/ 0 w 397"/>
                    <a:gd name="T35" fmla="*/ 60 h 156"/>
                    <a:gd name="T36" fmla="*/ 24 w 397"/>
                    <a:gd name="T37" fmla="*/ 42 h 156"/>
                    <a:gd name="T38" fmla="*/ 30 w 397"/>
                    <a:gd name="T39" fmla="*/ 21 h 156"/>
                    <a:gd name="T40" fmla="*/ 60 w 397"/>
                    <a:gd name="T41" fmla="*/ 27 h 156"/>
                    <a:gd name="T42" fmla="*/ 90 w 397"/>
                    <a:gd name="T43" fmla="*/ 6 h 156"/>
                    <a:gd name="T44" fmla="*/ 180 w 397"/>
                    <a:gd name="T45" fmla="*/ 3 h 156"/>
                    <a:gd name="T46" fmla="*/ 270 w 397"/>
                    <a:gd name="T47" fmla="*/ 0 h 156"/>
                    <a:gd name="T48" fmla="*/ 324 w 397"/>
                    <a:gd name="T49" fmla="*/ 3 h 15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97" h="156">
                      <a:moveTo>
                        <a:pt x="324" y="3"/>
                      </a:moveTo>
                      <a:cubicBezTo>
                        <a:pt x="319" y="22"/>
                        <a:pt x="324" y="13"/>
                        <a:pt x="303" y="27"/>
                      </a:cubicBezTo>
                      <a:cubicBezTo>
                        <a:pt x="300" y="29"/>
                        <a:pt x="294" y="33"/>
                        <a:pt x="294" y="33"/>
                      </a:cubicBezTo>
                      <a:cubicBezTo>
                        <a:pt x="301" y="54"/>
                        <a:pt x="295" y="47"/>
                        <a:pt x="309" y="57"/>
                      </a:cubicBezTo>
                      <a:cubicBezTo>
                        <a:pt x="330" y="88"/>
                        <a:pt x="353" y="82"/>
                        <a:pt x="387" y="90"/>
                      </a:cubicBezTo>
                      <a:cubicBezTo>
                        <a:pt x="397" y="119"/>
                        <a:pt x="337" y="116"/>
                        <a:pt x="324" y="117"/>
                      </a:cubicBezTo>
                      <a:cubicBezTo>
                        <a:pt x="319" y="125"/>
                        <a:pt x="318" y="128"/>
                        <a:pt x="309" y="132"/>
                      </a:cubicBezTo>
                      <a:cubicBezTo>
                        <a:pt x="303" y="135"/>
                        <a:pt x="291" y="138"/>
                        <a:pt x="291" y="138"/>
                      </a:cubicBezTo>
                      <a:cubicBezTo>
                        <a:pt x="273" y="132"/>
                        <a:pt x="259" y="131"/>
                        <a:pt x="240" y="129"/>
                      </a:cubicBezTo>
                      <a:cubicBezTo>
                        <a:pt x="202" y="116"/>
                        <a:pt x="224" y="137"/>
                        <a:pt x="207" y="147"/>
                      </a:cubicBezTo>
                      <a:cubicBezTo>
                        <a:pt x="202" y="150"/>
                        <a:pt x="184" y="154"/>
                        <a:pt x="177" y="156"/>
                      </a:cubicBezTo>
                      <a:cubicBezTo>
                        <a:pt x="157" y="143"/>
                        <a:pt x="176" y="128"/>
                        <a:pt x="147" y="147"/>
                      </a:cubicBezTo>
                      <a:cubicBezTo>
                        <a:pt x="137" y="137"/>
                        <a:pt x="139" y="127"/>
                        <a:pt x="126" y="123"/>
                      </a:cubicBezTo>
                      <a:cubicBezTo>
                        <a:pt x="122" y="134"/>
                        <a:pt x="112" y="147"/>
                        <a:pt x="102" y="153"/>
                      </a:cubicBezTo>
                      <a:cubicBezTo>
                        <a:pt x="91" y="146"/>
                        <a:pt x="85" y="143"/>
                        <a:pt x="90" y="129"/>
                      </a:cubicBezTo>
                      <a:cubicBezTo>
                        <a:pt x="81" y="120"/>
                        <a:pt x="75" y="115"/>
                        <a:pt x="63" y="111"/>
                      </a:cubicBezTo>
                      <a:cubicBezTo>
                        <a:pt x="56" y="101"/>
                        <a:pt x="49" y="97"/>
                        <a:pt x="42" y="87"/>
                      </a:cubicBezTo>
                      <a:cubicBezTo>
                        <a:pt x="50" y="62"/>
                        <a:pt x="17" y="66"/>
                        <a:pt x="0" y="60"/>
                      </a:cubicBezTo>
                      <a:cubicBezTo>
                        <a:pt x="11" y="53"/>
                        <a:pt x="20" y="55"/>
                        <a:pt x="24" y="42"/>
                      </a:cubicBezTo>
                      <a:cubicBezTo>
                        <a:pt x="16" y="30"/>
                        <a:pt x="16" y="26"/>
                        <a:pt x="30" y="21"/>
                      </a:cubicBezTo>
                      <a:cubicBezTo>
                        <a:pt x="42" y="29"/>
                        <a:pt x="45" y="31"/>
                        <a:pt x="60" y="27"/>
                      </a:cubicBezTo>
                      <a:cubicBezTo>
                        <a:pt x="85" y="35"/>
                        <a:pt x="77" y="19"/>
                        <a:pt x="90" y="6"/>
                      </a:cubicBezTo>
                      <a:lnTo>
                        <a:pt x="180" y="3"/>
                      </a:lnTo>
                      <a:lnTo>
                        <a:pt x="270" y="0"/>
                      </a:lnTo>
                      <a:lnTo>
                        <a:pt x="324" y="3"/>
                      </a:lnTo>
                      <a:close/>
                    </a:path>
                  </a:pathLst>
                </a:custGeom>
                <a:solidFill>
                  <a:schemeClr val="bg2"/>
                </a:solidFill>
                <a:ln w="9525">
                  <a:noFill/>
                  <a:round/>
                  <a:headEnd/>
                  <a:tailEnd/>
                </a:ln>
                <a:effectLst/>
              </p:spPr>
              <p:txBody>
                <a:bodyPr wrap="none" anchor="ctr"/>
                <a:lstStyle/>
                <a:p>
                  <a:pPr>
                    <a:defRPr/>
                  </a:pPr>
                  <a:endParaRPr lang="ja-JP" altLang="en-US"/>
                </a:p>
              </p:txBody>
            </p:sp>
            <p:sp>
              <p:nvSpPr>
                <p:cNvPr id="134" name="Freeform 85"/>
                <p:cNvSpPr>
                  <a:spLocks/>
                </p:cNvSpPr>
                <p:nvPr/>
              </p:nvSpPr>
              <p:spPr bwMode="ltGray">
                <a:xfrm>
                  <a:off x="3293" y="603"/>
                  <a:ext cx="40" cy="30"/>
                </a:xfrm>
                <a:custGeom>
                  <a:avLst/>
                  <a:gdLst>
                    <a:gd name="T0" fmla="*/ 6 w 40"/>
                    <a:gd name="T1" fmla="*/ 6 h 30"/>
                    <a:gd name="T2" fmla="*/ 33 w 40"/>
                    <a:gd name="T3" fmla="*/ 18 h 30"/>
                    <a:gd name="T4" fmla="*/ 27 w 40"/>
                    <a:gd name="T5" fmla="*/ 30 h 30"/>
                    <a:gd name="T6" fmla="*/ 0 w 40"/>
                    <a:gd name="T7" fmla="*/ 15 h 30"/>
                    <a:gd name="T8" fmla="*/ 6 w 40"/>
                    <a:gd name="T9" fmla="*/ 6 h 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 h="30">
                      <a:moveTo>
                        <a:pt x="6" y="6"/>
                      </a:moveTo>
                      <a:cubicBezTo>
                        <a:pt x="27" y="13"/>
                        <a:pt x="19" y="8"/>
                        <a:pt x="33" y="18"/>
                      </a:cubicBezTo>
                      <a:cubicBezTo>
                        <a:pt x="36" y="26"/>
                        <a:pt x="40" y="30"/>
                        <a:pt x="27" y="30"/>
                      </a:cubicBezTo>
                      <a:cubicBezTo>
                        <a:pt x="17" y="30"/>
                        <a:pt x="0" y="15"/>
                        <a:pt x="0" y="15"/>
                      </a:cubicBezTo>
                      <a:cubicBezTo>
                        <a:pt x="3" y="2"/>
                        <a:pt x="0" y="0"/>
                        <a:pt x="6" y="6"/>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35" name="Freeform 86"/>
                <p:cNvSpPr>
                  <a:spLocks/>
                </p:cNvSpPr>
                <p:nvPr/>
              </p:nvSpPr>
              <p:spPr bwMode="ltGray">
                <a:xfrm>
                  <a:off x="3281" y="644"/>
                  <a:ext cx="33" cy="16"/>
                </a:xfrm>
                <a:custGeom>
                  <a:avLst/>
                  <a:gdLst>
                    <a:gd name="T0" fmla="*/ 9 w 32"/>
                    <a:gd name="T1" fmla="*/ 0 h 15"/>
                    <a:gd name="T2" fmla="*/ 12 w 32"/>
                    <a:gd name="T3" fmla="*/ 15 h 15"/>
                    <a:gd name="T4" fmla="*/ 9 w 32"/>
                    <a:gd name="T5" fmla="*/ 0 h 15"/>
                    <a:gd name="T6" fmla="*/ 0 60000 65536"/>
                    <a:gd name="T7" fmla="*/ 0 60000 65536"/>
                    <a:gd name="T8" fmla="*/ 0 60000 65536"/>
                  </a:gdLst>
                  <a:ahLst/>
                  <a:cxnLst>
                    <a:cxn ang="T6">
                      <a:pos x="T0" y="T1"/>
                    </a:cxn>
                    <a:cxn ang="T7">
                      <a:pos x="T2" y="T3"/>
                    </a:cxn>
                    <a:cxn ang="T8">
                      <a:pos x="T4" y="T5"/>
                    </a:cxn>
                  </a:cxnLst>
                  <a:rect l="0" t="0" r="r" b="b"/>
                  <a:pathLst>
                    <a:path w="32" h="15">
                      <a:moveTo>
                        <a:pt x="9" y="0"/>
                      </a:moveTo>
                      <a:cubicBezTo>
                        <a:pt x="29" y="4"/>
                        <a:pt x="32" y="8"/>
                        <a:pt x="12" y="15"/>
                      </a:cubicBezTo>
                      <a:cubicBezTo>
                        <a:pt x="1" y="4"/>
                        <a:pt x="0" y="9"/>
                        <a:pt x="9" y="0"/>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36" name="Freeform 87"/>
                <p:cNvSpPr>
                  <a:spLocks/>
                </p:cNvSpPr>
                <p:nvPr/>
              </p:nvSpPr>
              <p:spPr bwMode="ltGray">
                <a:xfrm>
                  <a:off x="3304" y="660"/>
                  <a:ext cx="69" cy="66"/>
                </a:xfrm>
                <a:custGeom>
                  <a:avLst/>
                  <a:gdLst>
                    <a:gd name="T0" fmla="*/ 9 w 69"/>
                    <a:gd name="T1" fmla="*/ 9 h 66"/>
                    <a:gd name="T2" fmla="*/ 45 w 69"/>
                    <a:gd name="T3" fmla="*/ 12 h 66"/>
                    <a:gd name="T4" fmla="*/ 51 w 69"/>
                    <a:gd name="T5" fmla="*/ 30 h 66"/>
                    <a:gd name="T6" fmla="*/ 69 w 69"/>
                    <a:gd name="T7" fmla="*/ 48 h 66"/>
                    <a:gd name="T8" fmla="*/ 36 w 69"/>
                    <a:gd name="T9" fmla="*/ 54 h 66"/>
                    <a:gd name="T10" fmla="*/ 0 w 69"/>
                    <a:gd name="T11" fmla="*/ 39 h 66"/>
                    <a:gd name="T12" fmla="*/ 21 w 69"/>
                    <a:gd name="T13" fmla="*/ 30 h 66"/>
                    <a:gd name="T14" fmla="*/ 0 w 69"/>
                    <a:gd name="T15" fmla="*/ 18 h 66"/>
                    <a:gd name="T16" fmla="*/ 9 w 69"/>
                    <a:gd name="T17" fmla="*/ 9 h 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9" h="66">
                      <a:moveTo>
                        <a:pt x="9" y="9"/>
                      </a:moveTo>
                      <a:cubicBezTo>
                        <a:pt x="23" y="0"/>
                        <a:pt x="32" y="3"/>
                        <a:pt x="45" y="12"/>
                      </a:cubicBezTo>
                      <a:cubicBezTo>
                        <a:pt x="47" y="18"/>
                        <a:pt x="47" y="26"/>
                        <a:pt x="51" y="30"/>
                      </a:cubicBezTo>
                      <a:cubicBezTo>
                        <a:pt x="57" y="36"/>
                        <a:pt x="69" y="48"/>
                        <a:pt x="69" y="48"/>
                      </a:cubicBezTo>
                      <a:cubicBezTo>
                        <a:pt x="63" y="66"/>
                        <a:pt x="51" y="59"/>
                        <a:pt x="36" y="54"/>
                      </a:cubicBezTo>
                      <a:cubicBezTo>
                        <a:pt x="27" y="40"/>
                        <a:pt x="15" y="43"/>
                        <a:pt x="0" y="39"/>
                      </a:cubicBezTo>
                      <a:cubicBezTo>
                        <a:pt x="4" y="26"/>
                        <a:pt x="9" y="26"/>
                        <a:pt x="21" y="30"/>
                      </a:cubicBezTo>
                      <a:cubicBezTo>
                        <a:pt x="41" y="23"/>
                        <a:pt x="9" y="21"/>
                        <a:pt x="0" y="18"/>
                      </a:cubicBezTo>
                      <a:cubicBezTo>
                        <a:pt x="3" y="15"/>
                        <a:pt x="9" y="9"/>
                        <a:pt x="9" y="9"/>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37" name="Freeform 88"/>
                <p:cNvSpPr>
                  <a:spLocks/>
                </p:cNvSpPr>
                <p:nvPr/>
              </p:nvSpPr>
              <p:spPr bwMode="ltGray">
                <a:xfrm>
                  <a:off x="3392" y="693"/>
                  <a:ext cx="90" cy="60"/>
                </a:xfrm>
                <a:custGeom>
                  <a:avLst/>
                  <a:gdLst>
                    <a:gd name="T0" fmla="*/ 0 w 90"/>
                    <a:gd name="T1" fmla="*/ 28 h 60"/>
                    <a:gd name="T2" fmla="*/ 57 w 90"/>
                    <a:gd name="T3" fmla="*/ 37 h 60"/>
                    <a:gd name="T4" fmla="*/ 84 w 90"/>
                    <a:gd name="T5" fmla="*/ 46 h 60"/>
                    <a:gd name="T6" fmla="*/ 87 w 90"/>
                    <a:gd name="T7" fmla="*/ 55 h 60"/>
                    <a:gd name="T8" fmla="*/ 3 w 90"/>
                    <a:gd name="T9" fmla="*/ 40 h 60"/>
                    <a:gd name="T10" fmla="*/ 0 w 90"/>
                    <a:gd name="T11" fmla="*/ 28 h 6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0" h="60">
                      <a:moveTo>
                        <a:pt x="0" y="28"/>
                      </a:moveTo>
                      <a:cubicBezTo>
                        <a:pt x="9" y="0"/>
                        <a:pt x="34" y="29"/>
                        <a:pt x="57" y="37"/>
                      </a:cubicBezTo>
                      <a:cubicBezTo>
                        <a:pt x="66" y="40"/>
                        <a:pt x="84" y="46"/>
                        <a:pt x="84" y="46"/>
                      </a:cubicBezTo>
                      <a:cubicBezTo>
                        <a:pt x="85" y="49"/>
                        <a:pt x="90" y="54"/>
                        <a:pt x="87" y="55"/>
                      </a:cubicBezTo>
                      <a:cubicBezTo>
                        <a:pt x="64" y="60"/>
                        <a:pt x="26" y="43"/>
                        <a:pt x="3" y="40"/>
                      </a:cubicBezTo>
                      <a:cubicBezTo>
                        <a:pt x="0" y="30"/>
                        <a:pt x="0" y="34"/>
                        <a:pt x="0" y="28"/>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38" name="Freeform 89"/>
                <p:cNvSpPr>
                  <a:spLocks/>
                </p:cNvSpPr>
                <p:nvPr/>
              </p:nvSpPr>
              <p:spPr bwMode="ltGray">
                <a:xfrm>
                  <a:off x="3386" y="654"/>
                  <a:ext cx="162" cy="82"/>
                </a:xfrm>
                <a:custGeom>
                  <a:avLst/>
                  <a:gdLst>
                    <a:gd name="T0" fmla="*/ 30 w 162"/>
                    <a:gd name="T1" fmla="*/ 30 h 81"/>
                    <a:gd name="T2" fmla="*/ 0 w 162"/>
                    <a:gd name="T3" fmla="*/ 15 h 81"/>
                    <a:gd name="T4" fmla="*/ 3 w 162"/>
                    <a:gd name="T5" fmla="*/ 6 h 81"/>
                    <a:gd name="T6" fmla="*/ 21 w 162"/>
                    <a:gd name="T7" fmla="*/ 12 h 81"/>
                    <a:gd name="T8" fmla="*/ 48 w 162"/>
                    <a:gd name="T9" fmla="*/ 0 h 81"/>
                    <a:gd name="T10" fmla="*/ 141 w 162"/>
                    <a:gd name="T11" fmla="*/ 27 h 81"/>
                    <a:gd name="T12" fmla="*/ 132 w 162"/>
                    <a:gd name="T13" fmla="*/ 54 h 81"/>
                    <a:gd name="T14" fmla="*/ 120 w 162"/>
                    <a:gd name="T15" fmla="*/ 81 h 81"/>
                    <a:gd name="T16" fmla="*/ 93 w 162"/>
                    <a:gd name="T17" fmla="*/ 45 h 81"/>
                    <a:gd name="T18" fmla="*/ 78 w 162"/>
                    <a:gd name="T19" fmla="*/ 72 h 81"/>
                    <a:gd name="T20" fmla="*/ 63 w 162"/>
                    <a:gd name="T21" fmla="*/ 60 h 81"/>
                    <a:gd name="T22" fmla="*/ 30 w 162"/>
                    <a:gd name="T23" fmla="*/ 30 h 8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2" h="81">
                      <a:moveTo>
                        <a:pt x="30" y="30"/>
                      </a:moveTo>
                      <a:cubicBezTo>
                        <a:pt x="25" y="15"/>
                        <a:pt x="16" y="18"/>
                        <a:pt x="0" y="15"/>
                      </a:cubicBezTo>
                      <a:cubicBezTo>
                        <a:pt x="1" y="12"/>
                        <a:pt x="0" y="6"/>
                        <a:pt x="3" y="6"/>
                      </a:cubicBezTo>
                      <a:cubicBezTo>
                        <a:pt x="9" y="5"/>
                        <a:pt x="21" y="12"/>
                        <a:pt x="21" y="12"/>
                      </a:cubicBezTo>
                      <a:cubicBezTo>
                        <a:pt x="31" y="9"/>
                        <a:pt x="38" y="3"/>
                        <a:pt x="48" y="0"/>
                      </a:cubicBezTo>
                      <a:cubicBezTo>
                        <a:pt x="82" y="3"/>
                        <a:pt x="109" y="16"/>
                        <a:pt x="141" y="27"/>
                      </a:cubicBezTo>
                      <a:cubicBezTo>
                        <a:pt x="156" y="49"/>
                        <a:pt x="162" y="47"/>
                        <a:pt x="132" y="54"/>
                      </a:cubicBezTo>
                      <a:cubicBezTo>
                        <a:pt x="129" y="64"/>
                        <a:pt x="123" y="71"/>
                        <a:pt x="120" y="81"/>
                      </a:cubicBezTo>
                      <a:cubicBezTo>
                        <a:pt x="92" y="75"/>
                        <a:pt x="107" y="66"/>
                        <a:pt x="93" y="45"/>
                      </a:cubicBezTo>
                      <a:cubicBezTo>
                        <a:pt x="89" y="58"/>
                        <a:pt x="90" y="64"/>
                        <a:pt x="78" y="72"/>
                      </a:cubicBezTo>
                      <a:cubicBezTo>
                        <a:pt x="60" y="66"/>
                        <a:pt x="77" y="74"/>
                        <a:pt x="63" y="60"/>
                      </a:cubicBezTo>
                      <a:cubicBezTo>
                        <a:pt x="39" y="36"/>
                        <a:pt x="42" y="65"/>
                        <a:pt x="30" y="30"/>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39" name="Freeform 90"/>
                <p:cNvSpPr>
                  <a:spLocks/>
                </p:cNvSpPr>
                <p:nvPr/>
              </p:nvSpPr>
              <p:spPr bwMode="ltGray">
                <a:xfrm>
                  <a:off x="3340" y="615"/>
                  <a:ext cx="59" cy="36"/>
                </a:xfrm>
                <a:custGeom>
                  <a:avLst/>
                  <a:gdLst>
                    <a:gd name="T0" fmla="*/ 14 w 59"/>
                    <a:gd name="T1" fmla="*/ 0 h 36"/>
                    <a:gd name="T2" fmla="*/ 50 w 59"/>
                    <a:gd name="T3" fmla="*/ 9 h 36"/>
                    <a:gd name="T4" fmla="*/ 44 w 59"/>
                    <a:gd name="T5" fmla="*/ 36 h 36"/>
                    <a:gd name="T6" fmla="*/ 17 w 59"/>
                    <a:gd name="T7" fmla="*/ 27 h 36"/>
                    <a:gd name="T8" fmla="*/ 8 w 59"/>
                    <a:gd name="T9" fmla="*/ 24 h 36"/>
                    <a:gd name="T10" fmla="*/ 14 w 59"/>
                    <a:gd name="T11" fmla="*/ 0 h 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9" h="36">
                      <a:moveTo>
                        <a:pt x="14" y="0"/>
                      </a:moveTo>
                      <a:cubicBezTo>
                        <a:pt x="26" y="2"/>
                        <a:pt x="38" y="5"/>
                        <a:pt x="50" y="9"/>
                      </a:cubicBezTo>
                      <a:cubicBezTo>
                        <a:pt x="59" y="22"/>
                        <a:pt x="55" y="25"/>
                        <a:pt x="44" y="36"/>
                      </a:cubicBezTo>
                      <a:cubicBezTo>
                        <a:pt x="35" y="33"/>
                        <a:pt x="26" y="30"/>
                        <a:pt x="17" y="27"/>
                      </a:cubicBezTo>
                      <a:cubicBezTo>
                        <a:pt x="14" y="26"/>
                        <a:pt x="8" y="24"/>
                        <a:pt x="8" y="24"/>
                      </a:cubicBezTo>
                      <a:cubicBezTo>
                        <a:pt x="0" y="11"/>
                        <a:pt x="2" y="8"/>
                        <a:pt x="14" y="0"/>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40" name="Freeform 91"/>
                <p:cNvSpPr>
                  <a:spLocks/>
                </p:cNvSpPr>
                <p:nvPr/>
              </p:nvSpPr>
              <p:spPr bwMode="ltGray">
                <a:xfrm>
                  <a:off x="3370" y="540"/>
                  <a:ext cx="383" cy="225"/>
                </a:xfrm>
                <a:custGeom>
                  <a:avLst/>
                  <a:gdLst>
                    <a:gd name="T0" fmla="*/ 11 w 383"/>
                    <a:gd name="T1" fmla="*/ 0 h 225"/>
                    <a:gd name="T2" fmla="*/ 41 w 383"/>
                    <a:gd name="T3" fmla="*/ 36 h 225"/>
                    <a:gd name="T4" fmla="*/ 77 w 383"/>
                    <a:gd name="T5" fmla="*/ 39 h 225"/>
                    <a:gd name="T6" fmla="*/ 71 w 383"/>
                    <a:gd name="T7" fmla="*/ 60 h 225"/>
                    <a:gd name="T8" fmla="*/ 20 w 383"/>
                    <a:gd name="T9" fmla="*/ 45 h 225"/>
                    <a:gd name="T10" fmla="*/ 23 w 383"/>
                    <a:gd name="T11" fmla="*/ 60 h 225"/>
                    <a:gd name="T12" fmla="*/ 5 w 383"/>
                    <a:gd name="T13" fmla="*/ 63 h 225"/>
                    <a:gd name="T14" fmla="*/ 14 w 383"/>
                    <a:gd name="T15" fmla="*/ 81 h 225"/>
                    <a:gd name="T16" fmla="*/ 53 w 383"/>
                    <a:gd name="T17" fmla="*/ 84 h 225"/>
                    <a:gd name="T18" fmla="*/ 98 w 383"/>
                    <a:gd name="T19" fmla="*/ 78 h 225"/>
                    <a:gd name="T20" fmla="*/ 122 w 383"/>
                    <a:gd name="T21" fmla="*/ 93 h 225"/>
                    <a:gd name="T22" fmla="*/ 98 w 383"/>
                    <a:gd name="T23" fmla="*/ 102 h 225"/>
                    <a:gd name="T24" fmla="*/ 125 w 383"/>
                    <a:gd name="T25" fmla="*/ 117 h 225"/>
                    <a:gd name="T26" fmla="*/ 155 w 383"/>
                    <a:gd name="T27" fmla="*/ 132 h 225"/>
                    <a:gd name="T28" fmla="*/ 185 w 383"/>
                    <a:gd name="T29" fmla="*/ 135 h 225"/>
                    <a:gd name="T30" fmla="*/ 200 w 383"/>
                    <a:gd name="T31" fmla="*/ 168 h 225"/>
                    <a:gd name="T32" fmla="*/ 239 w 383"/>
                    <a:gd name="T33" fmla="*/ 204 h 225"/>
                    <a:gd name="T34" fmla="*/ 227 w 383"/>
                    <a:gd name="T35" fmla="*/ 207 h 225"/>
                    <a:gd name="T36" fmla="*/ 245 w 383"/>
                    <a:gd name="T37" fmla="*/ 213 h 225"/>
                    <a:gd name="T38" fmla="*/ 293 w 383"/>
                    <a:gd name="T39" fmla="*/ 225 h 225"/>
                    <a:gd name="T40" fmla="*/ 296 w 383"/>
                    <a:gd name="T41" fmla="*/ 198 h 225"/>
                    <a:gd name="T42" fmla="*/ 299 w 383"/>
                    <a:gd name="T43" fmla="*/ 168 h 225"/>
                    <a:gd name="T44" fmla="*/ 383 w 383"/>
                    <a:gd name="T45" fmla="*/ 147 h 225"/>
                    <a:gd name="T46" fmla="*/ 260 w 383"/>
                    <a:gd name="T47" fmla="*/ 81 h 225"/>
                    <a:gd name="T48" fmla="*/ 134 w 383"/>
                    <a:gd name="T49" fmla="*/ 36 h 225"/>
                    <a:gd name="T50" fmla="*/ 59 w 383"/>
                    <a:gd name="T51" fmla="*/ 12 h 225"/>
                    <a:gd name="T52" fmla="*/ 11 w 383"/>
                    <a:gd name="T53" fmla="*/ 0 h 22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83" h="225">
                      <a:moveTo>
                        <a:pt x="11" y="0"/>
                      </a:moveTo>
                      <a:cubicBezTo>
                        <a:pt x="17" y="19"/>
                        <a:pt x="20" y="29"/>
                        <a:pt x="41" y="36"/>
                      </a:cubicBezTo>
                      <a:cubicBezTo>
                        <a:pt x="54" y="32"/>
                        <a:pt x="64" y="35"/>
                        <a:pt x="77" y="39"/>
                      </a:cubicBezTo>
                      <a:cubicBezTo>
                        <a:pt x="85" y="51"/>
                        <a:pt x="85" y="55"/>
                        <a:pt x="71" y="60"/>
                      </a:cubicBezTo>
                      <a:cubicBezTo>
                        <a:pt x="54" y="54"/>
                        <a:pt x="37" y="51"/>
                        <a:pt x="20" y="45"/>
                      </a:cubicBezTo>
                      <a:cubicBezTo>
                        <a:pt x="5" y="50"/>
                        <a:pt x="12" y="56"/>
                        <a:pt x="23" y="60"/>
                      </a:cubicBezTo>
                      <a:cubicBezTo>
                        <a:pt x="17" y="61"/>
                        <a:pt x="10" y="59"/>
                        <a:pt x="5" y="63"/>
                      </a:cubicBezTo>
                      <a:cubicBezTo>
                        <a:pt x="0" y="67"/>
                        <a:pt x="8" y="79"/>
                        <a:pt x="14" y="81"/>
                      </a:cubicBezTo>
                      <a:cubicBezTo>
                        <a:pt x="27" y="84"/>
                        <a:pt x="40" y="83"/>
                        <a:pt x="53" y="84"/>
                      </a:cubicBezTo>
                      <a:cubicBezTo>
                        <a:pt x="78" y="92"/>
                        <a:pt x="75" y="86"/>
                        <a:pt x="98" y="78"/>
                      </a:cubicBezTo>
                      <a:cubicBezTo>
                        <a:pt x="102" y="91"/>
                        <a:pt x="109" y="90"/>
                        <a:pt x="122" y="93"/>
                      </a:cubicBezTo>
                      <a:cubicBezTo>
                        <a:pt x="113" y="107"/>
                        <a:pt x="112" y="97"/>
                        <a:pt x="98" y="102"/>
                      </a:cubicBezTo>
                      <a:cubicBezTo>
                        <a:pt x="107" y="108"/>
                        <a:pt x="116" y="111"/>
                        <a:pt x="125" y="117"/>
                      </a:cubicBezTo>
                      <a:cubicBezTo>
                        <a:pt x="133" y="129"/>
                        <a:pt x="142" y="128"/>
                        <a:pt x="155" y="132"/>
                      </a:cubicBezTo>
                      <a:cubicBezTo>
                        <a:pt x="167" y="128"/>
                        <a:pt x="174" y="131"/>
                        <a:pt x="185" y="135"/>
                      </a:cubicBezTo>
                      <a:cubicBezTo>
                        <a:pt x="189" y="146"/>
                        <a:pt x="200" y="161"/>
                        <a:pt x="200" y="168"/>
                      </a:cubicBezTo>
                      <a:cubicBezTo>
                        <a:pt x="213" y="180"/>
                        <a:pt x="229" y="189"/>
                        <a:pt x="239" y="204"/>
                      </a:cubicBezTo>
                      <a:cubicBezTo>
                        <a:pt x="241" y="207"/>
                        <a:pt x="225" y="204"/>
                        <a:pt x="227" y="207"/>
                      </a:cubicBezTo>
                      <a:cubicBezTo>
                        <a:pt x="231" y="212"/>
                        <a:pt x="245" y="213"/>
                        <a:pt x="245" y="213"/>
                      </a:cubicBezTo>
                      <a:cubicBezTo>
                        <a:pt x="262" y="207"/>
                        <a:pt x="279" y="216"/>
                        <a:pt x="293" y="225"/>
                      </a:cubicBezTo>
                      <a:cubicBezTo>
                        <a:pt x="311" y="219"/>
                        <a:pt x="311" y="208"/>
                        <a:pt x="296" y="198"/>
                      </a:cubicBezTo>
                      <a:cubicBezTo>
                        <a:pt x="285" y="182"/>
                        <a:pt x="277" y="175"/>
                        <a:pt x="299" y="168"/>
                      </a:cubicBezTo>
                      <a:cubicBezTo>
                        <a:pt x="319" y="182"/>
                        <a:pt x="366" y="164"/>
                        <a:pt x="383" y="147"/>
                      </a:cubicBezTo>
                      <a:lnTo>
                        <a:pt x="260" y="81"/>
                      </a:lnTo>
                      <a:lnTo>
                        <a:pt x="134" y="36"/>
                      </a:lnTo>
                      <a:lnTo>
                        <a:pt x="59" y="12"/>
                      </a:lnTo>
                      <a:lnTo>
                        <a:pt x="11" y="0"/>
                      </a:lnTo>
                      <a:close/>
                    </a:path>
                  </a:pathLst>
                </a:custGeom>
                <a:solidFill>
                  <a:schemeClr val="bg2"/>
                </a:solidFill>
                <a:ln w="9525">
                  <a:noFill/>
                  <a:round/>
                  <a:headEnd/>
                  <a:tailEnd/>
                </a:ln>
                <a:effectLst/>
              </p:spPr>
              <p:txBody>
                <a:bodyPr wrap="none" anchor="ctr"/>
                <a:lstStyle/>
                <a:p>
                  <a:pPr>
                    <a:defRPr/>
                  </a:pPr>
                  <a:endParaRPr lang="ja-JP" altLang="en-US"/>
                </a:p>
              </p:txBody>
            </p:sp>
            <p:sp>
              <p:nvSpPr>
                <p:cNvPr id="141" name="Freeform 92"/>
                <p:cNvSpPr>
                  <a:spLocks/>
                </p:cNvSpPr>
                <p:nvPr/>
              </p:nvSpPr>
              <p:spPr bwMode="ltGray">
                <a:xfrm>
                  <a:off x="2516" y="522"/>
                  <a:ext cx="81" cy="39"/>
                </a:xfrm>
                <a:custGeom>
                  <a:avLst/>
                  <a:gdLst>
                    <a:gd name="T0" fmla="*/ 18 w 81"/>
                    <a:gd name="T1" fmla="*/ 33 h 39"/>
                    <a:gd name="T2" fmla="*/ 60 w 81"/>
                    <a:gd name="T3" fmla="*/ 0 h 39"/>
                    <a:gd name="T4" fmla="*/ 81 w 81"/>
                    <a:gd name="T5" fmla="*/ 18 h 39"/>
                    <a:gd name="T6" fmla="*/ 54 w 81"/>
                    <a:gd name="T7" fmla="*/ 24 h 39"/>
                    <a:gd name="T8" fmla="*/ 27 w 81"/>
                    <a:gd name="T9" fmla="*/ 39 h 39"/>
                    <a:gd name="T10" fmla="*/ 18 w 81"/>
                    <a:gd name="T11" fmla="*/ 33 h 3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1" h="39">
                      <a:moveTo>
                        <a:pt x="18" y="33"/>
                      </a:moveTo>
                      <a:cubicBezTo>
                        <a:pt x="0" y="6"/>
                        <a:pt x="43" y="6"/>
                        <a:pt x="60" y="0"/>
                      </a:cubicBezTo>
                      <a:cubicBezTo>
                        <a:pt x="72" y="4"/>
                        <a:pt x="77" y="6"/>
                        <a:pt x="81" y="18"/>
                      </a:cubicBezTo>
                      <a:cubicBezTo>
                        <a:pt x="70" y="25"/>
                        <a:pt x="66" y="28"/>
                        <a:pt x="54" y="24"/>
                      </a:cubicBezTo>
                      <a:cubicBezTo>
                        <a:pt x="44" y="27"/>
                        <a:pt x="27" y="39"/>
                        <a:pt x="27" y="39"/>
                      </a:cubicBezTo>
                      <a:cubicBezTo>
                        <a:pt x="18" y="36"/>
                        <a:pt x="4" y="19"/>
                        <a:pt x="18" y="33"/>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42" name="Freeform 93"/>
                <p:cNvSpPr>
                  <a:spLocks/>
                </p:cNvSpPr>
                <p:nvPr/>
              </p:nvSpPr>
              <p:spPr bwMode="ltGray">
                <a:xfrm>
                  <a:off x="2576" y="657"/>
                  <a:ext cx="92" cy="39"/>
                </a:xfrm>
                <a:custGeom>
                  <a:avLst/>
                  <a:gdLst>
                    <a:gd name="T0" fmla="*/ 15 w 93"/>
                    <a:gd name="T1" fmla="*/ 36 h 40"/>
                    <a:gd name="T2" fmla="*/ 51 w 93"/>
                    <a:gd name="T3" fmla="*/ 6 h 40"/>
                    <a:gd name="T4" fmla="*/ 69 w 93"/>
                    <a:gd name="T5" fmla="*/ 0 h 40"/>
                    <a:gd name="T6" fmla="*/ 93 w 93"/>
                    <a:gd name="T7" fmla="*/ 15 h 40"/>
                    <a:gd name="T8" fmla="*/ 42 w 93"/>
                    <a:gd name="T9" fmla="*/ 39 h 40"/>
                    <a:gd name="T10" fmla="*/ 9 w 93"/>
                    <a:gd name="T11" fmla="*/ 36 h 40"/>
                    <a:gd name="T12" fmla="*/ 12 w 93"/>
                    <a:gd name="T13" fmla="*/ 27 h 40"/>
                    <a:gd name="T14" fmla="*/ 15 w 93"/>
                    <a:gd name="T15" fmla="*/ 36 h 4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3" h="40">
                      <a:moveTo>
                        <a:pt x="15" y="36"/>
                      </a:moveTo>
                      <a:cubicBezTo>
                        <a:pt x="0" y="14"/>
                        <a:pt x="36" y="10"/>
                        <a:pt x="51" y="6"/>
                      </a:cubicBezTo>
                      <a:cubicBezTo>
                        <a:pt x="57" y="4"/>
                        <a:pt x="69" y="0"/>
                        <a:pt x="69" y="0"/>
                      </a:cubicBezTo>
                      <a:cubicBezTo>
                        <a:pt x="82" y="3"/>
                        <a:pt x="89" y="2"/>
                        <a:pt x="93" y="15"/>
                      </a:cubicBezTo>
                      <a:cubicBezTo>
                        <a:pt x="59" y="24"/>
                        <a:pt x="65" y="16"/>
                        <a:pt x="42" y="39"/>
                      </a:cubicBezTo>
                      <a:cubicBezTo>
                        <a:pt x="31" y="38"/>
                        <a:pt x="19" y="40"/>
                        <a:pt x="9" y="36"/>
                      </a:cubicBezTo>
                      <a:cubicBezTo>
                        <a:pt x="6" y="35"/>
                        <a:pt x="9" y="27"/>
                        <a:pt x="12" y="27"/>
                      </a:cubicBezTo>
                      <a:cubicBezTo>
                        <a:pt x="15" y="27"/>
                        <a:pt x="14" y="33"/>
                        <a:pt x="15" y="36"/>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43" name="Freeform 94"/>
                <p:cNvSpPr>
                  <a:spLocks/>
                </p:cNvSpPr>
                <p:nvPr/>
              </p:nvSpPr>
              <p:spPr bwMode="ltGray">
                <a:xfrm>
                  <a:off x="2624" y="680"/>
                  <a:ext cx="53" cy="31"/>
                </a:xfrm>
                <a:custGeom>
                  <a:avLst/>
                  <a:gdLst>
                    <a:gd name="T0" fmla="*/ 14 w 53"/>
                    <a:gd name="T1" fmla="*/ 25 h 31"/>
                    <a:gd name="T2" fmla="*/ 35 w 53"/>
                    <a:gd name="T3" fmla="*/ 1 h 31"/>
                    <a:gd name="T4" fmla="*/ 47 w 53"/>
                    <a:gd name="T5" fmla="*/ 4 h 31"/>
                    <a:gd name="T6" fmla="*/ 32 w 53"/>
                    <a:gd name="T7" fmla="*/ 25 h 31"/>
                    <a:gd name="T8" fmla="*/ 23 w 53"/>
                    <a:gd name="T9" fmla="*/ 31 h 31"/>
                    <a:gd name="T10" fmla="*/ 14 w 53"/>
                    <a:gd name="T11" fmla="*/ 25 h 3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3" h="31">
                      <a:moveTo>
                        <a:pt x="14" y="25"/>
                      </a:moveTo>
                      <a:cubicBezTo>
                        <a:pt x="8" y="6"/>
                        <a:pt x="19" y="5"/>
                        <a:pt x="35" y="1"/>
                      </a:cubicBezTo>
                      <a:cubicBezTo>
                        <a:pt x="39" y="2"/>
                        <a:pt x="46" y="0"/>
                        <a:pt x="47" y="4"/>
                      </a:cubicBezTo>
                      <a:cubicBezTo>
                        <a:pt x="53" y="24"/>
                        <a:pt x="41" y="21"/>
                        <a:pt x="32" y="25"/>
                      </a:cubicBezTo>
                      <a:cubicBezTo>
                        <a:pt x="29" y="27"/>
                        <a:pt x="26" y="29"/>
                        <a:pt x="23" y="31"/>
                      </a:cubicBezTo>
                      <a:cubicBezTo>
                        <a:pt x="14" y="28"/>
                        <a:pt x="0" y="11"/>
                        <a:pt x="14" y="25"/>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44" name="Freeform 95"/>
                <p:cNvSpPr>
                  <a:spLocks/>
                </p:cNvSpPr>
                <p:nvPr/>
              </p:nvSpPr>
              <p:spPr bwMode="ltGray">
                <a:xfrm>
                  <a:off x="2630" y="743"/>
                  <a:ext cx="61" cy="22"/>
                </a:xfrm>
                <a:custGeom>
                  <a:avLst/>
                  <a:gdLst>
                    <a:gd name="T0" fmla="*/ 25 w 62"/>
                    <a:gd name="T1" fmla="*/ 21 h 21"/>
                    <a:gd name="T2" fmla="*/ 31 w 62"/>
                    <a:gd name="T3" fmla="*/ 0 h 21"/>
                    <a:gd name="T4" fmla="*/ 25 w 62"/>
                    <a:gd name="T5" fmla="*/ 21 h 21"/>
                    <a:gd name="T6" fmla="*/ 0 60000 65536"/>
                    <a:gd name="T7" fmla="*/ 0 60000 65536"/>
                    <a:gd name="T8" fmla="*/ 0 60000 65536"/>
                  </a:gdLst>
                  <a:ahLst/>
                  <a:cxnLst>
                    <a:cxn ang="T6">
                      <a:pos x="T0" y="T1"/>
                    </a:cxn>
                    <a:cxn ang="T7">
                      <a:pos x="T2" y="T3"/>
                    </a:cxn>
                    <a:cxn ang="T8">
                      <a:pos x="T4" y="T5"/>
                    </a:cxn>
                  </a:cxnLst>
                  <a:rect l="0" t="0" r="r" b="b"/>
                  <a:pathLst>
                    <a:path w="62" h="21">
                      <a:moveTo>
                        <a:pt x="25" y="21"/>
                      </a:moveTo>
                      <a:cubicBezTo>
                        <a:pt x="0" y="4"/>
                        <a:pt x="10" y="5"/>
                        <a:pt x="31" y="0"/>
                      </a:cubicBezTo>
                      <a:cubicBezTo>
                        <a:pt x="62" y="6"/>
                        <a:pt x="40" y="16"/>
                        <a:pt x="25" y="21"/>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45" name="Freeform 96"/>
                <p:cNvSpPr>
                  <a:spLocks/>
                </p:cNvSpPr>
                <p:nvPr/>
              </p:nvSpPr>
              <p:spPr bwMode="ltGray">
                <a:xfrm>
                  <a:off x="2643" y="777"/>
                  <a:ext cx="44" cy="31"/>
                </a:xfrm>
                <a:custGeom>
                  <a:avLst/>
                  <a:gdLst>
                    <a:gd name="T0" fmla="*/ 0 w 45"/>
                    <a:gd name="T1" fmla="*/ 12 h 31"/>
                    <a:gd name="T2" fmla="*/ 45 w 45"/>
                    <a:gd name="T3" fmla="*/ 15 h 31"/>
                    <a:gd name="T4" fmla="*/ 15 w 45"/>
                    <a:gd name="T5" fmla="*/ 15 h 31"/>
                    <a:gd name="T6" fmla="*/ 0 w 45"/>
                    <a:gd name="T7" fmla="*/ 12 h 3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 h="31">
                      <a:moveTo>
                        <a:pt x="0" y="12"/>
                      </a:moveTo>
                      <a:cubicBezTo>
                        <a:pt x="17" y="0"/>
                        <a:pt x="29" y="4"/>
                        <a:pt x="45" y="15"/>
                      </a:cubicBezTo>
                      <a:cubicBezTo>
                        <a:pt x="34" y="31"/>
                        <a:pt x="29" y="20"/>
                        <a:pt x="15" y="15"/>
                      </a:cubicBezTo>
                      <a:cubicBezTo>
                        <a:pt x="10" y="13"/>
                        <a:pt x="0" y="12"/>
                        <a:pt x="0" y="12"/>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46" name="Freeform 97"/>
                <p:cNvSpPr>
                  <a:spLocks/>
                </p:cNvSpPr>
                <p:nvPr/>
              </p:nvSpPr>
              <p:spPr bwMode="ltGray">
                <a:xfrm>
                  <a:off x="2735" y="828"/>
                  <a:ext cx="53" cy="30"/>
                </a:xfrm>
                <a:custGeom>
                  <a:avLst/>
                  <a:gdLst>
                    <a:gd name="T0" fmla="*/ 0 w 54"/>
                    <a:gd name="T1" fmla="*/ 24 h 30"/>
                    <a:gd name="T2" fmla="*/ 18 w 54"/>
                    <a:gd name="T3" fmla="*/ 30 h 30"/>
                    <a:gd name="T4" fmla="*/ 0 w 54"/>
                    <a:gd name="T5" fmla="*/ 24 h 30"/>
                    <a:gd name="T6" fmla="*/ 0 60000 65536"/>
                    <a:gd name="T7" fmla="*/ 0 60000 65536"/>
                    <a:gd name="T8" fmla="*/ 0 60000 65536"/>
                  </a:gdLst>
                  <a:ahLst/>
                  <a:cxnLst>
                    <a:cxn ang="T6">
                      <a:pos x="T0" y="T1"/>
                    </a:cxn>
                    <a:cxn ang="T7">
                      <a:pos x="T2" y="T3"/>
                    </a:cxn>
                    <a:cxn ang="T8">
                      <a:pos x="T4" y="T5"/>
                    </a:cxn>
                  </a:cxnLst>
                  <a:rect l="0" t="0" r="r" b="b"/>
                  <a:pathLst>
                    <a:path w="54" h="30">
                      <a:moveTo>
                        <a:pt x="0" y="24"/>
                      </a:moveTo>
                      <a:cubicBezTo>
                        <a:pt x="16" y="0"/>
                        <a:pt x="54" y="18"/>
                        <a:pt x="18" y="30"/>
                      </a:cubicBezTo>
                      <a:cubicBezTo>
                        <a:pt x="13" y="28"/>
                        <a:pt x="0" y="18"/>
                        <a:pt x="0" y="24"/>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47" name="Freeform 98"/>
                <p:cNvSpPr>
                  <a:spLocks/>
                </p:cNvSpPr>
                <p:nvPr/>
              </p:nvSpPr>
              <p:spPr bwMode="ltGray">
                <a:xfrm>
                  <a:off x="2714" y="863"/>
                  <a:ext cx="40" cy="23"/>
                </a:xfrm>
                <a:custGeom>
                  <a:avLst/>
                  <a:gdLst>
                    <a:gd name="T0" fmla="*/ 6 w 40"/>
                    <a:gd name="T1" fmla="*/ 10 h 24"/>
                    <a:gd name="T2" fmla="*/ 33 w 40"/>
                    <a:gd name="T3" fmla="*/ 4 h 24"/>
                    <a:gd name="T4" fmla="*/ 12 w 40"/>
                    <a:gd name="T5" fmla="*/ 19 h 24"/>
                    <a:gd name="T6" fmla="*/ 6 w 40"/>
                    <a:gd name="T7" fmla="*/ 10 h 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0" h="24">
                      <a:moveTo>
                        <a:pt x="6" y="10"/>
                      </a:moveTo>
                      <a:cubicBezTo>
                        <a:pt x="17" y="3"/>
                        <a:pt x="21" y="0"/>
                        <a:pt x="33" y="4"/>
                      </a:cubicBezTo>
                      <a:cubicBezTo>
                        <a:pt x="40" y="24"/>
                        <a:pt x="33" y="22"/>
                        <a:pt x="12" y="19"/>
                      </a:cubicBezTo>
                      <a:cubicBezTo>
                        <a:pt x="2" y="12"/>
                        <a:pt x="0" y="16"/>
                        <a:pt x="6" y="10"/>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48" name="Freeform 99"/>
                <p:cNvSpPr>
                  <a:spLocks/>
                </p:cNvSpPr>
                <p:nvPr/>
              </p:nvSpPr>
              <p:spPr bwMode="ltGray">
                <a:xfrm>
                  <a:off x="2729" y="898"/>
                  <a:ext cx="30" cy="20"/>
                </a:xfrm>
                <a:custGeom>
                  <a:avLst/>
                  <a:gdLst>
                    <a:gd name="T0" fmla="*/ 3 w 30"/>
                    <a:gd name="T1" fmla="*/ 5 h 20"/>
                    <a:gd name="T2" fmla="*/ 30 w 30"/>
                    <a:gd name="T3" fmla="*/ 14 h 20"/>
                    <a:gd name="T4" fmla="*/ 12 w 30"/>
                    <a:gd name="T5" fmla="*/ 14 h 20"/>
                    <a:gd name="T6" fmla="*/ 3 w 30"/>
                    <a:gd name="T7" fmla="*/ 5 h 2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0" h="20">
                      <a:moveTo>
                        <a:pt x="3" y="5"/>
                      </a:moveTo>
                      <a:cubicBezTo>
                        <a:pt x="16" y="1"/>
                        <a:pt x="25" y="0"/>
                        <a:pt x="30" y="14"/>
                      </a:cubicBezTo>
                      <a:cubicBezTo>
                        <a:pt x="23" y="16"/>
                        <a:pt x="19" y="20"/>
                        <a:pt x="12" y="14"/>
                      </a:cubicBezTo>
                      <a:cubicBezTo>
                        <a:pt x="0" y="4"/>
                        <a:pt x="11" y="5"/>
                        <a:pt x="3" y="5"/>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49" name="Freeform 100"/>
                <p:cNvSpPr>
                  <a:spLocks/>
                </p:cNvSpPr>
                <p:nvPr/>
              </p:nvSpPr>
              <p:spPr bwMode="ltGray">
                <a:xfrm>
                  <a:off x="2953" y="975"/>
                  <a:ext cx="63" cy="40"/>
                </a:xfrm>
                <a:custGeom>
                  <a:avLst/>
                  <a:gdLst>
                    <a:gd name="T0" fmla="*/ 49 w 62"/>
                    <a:gd name="T1" fmla="*/ 18 h 41"/>
                    <a:gd name="T2" fmla="*/ 4 w 62"/>
                    <a:gd name="T3" fmla="*/ 21 h 41"/>
                    <a:gd name="T4" fmla="*/ 16 w 62"/>
                    <a:gd name="T5" fmla="*/ 0 h 41"/>
                    <a:gd name="T6" fmla="*/ 46 w 62"/>
                    <a:gd name="T7" fmla="*/ 3 h 41"/>
                    <a:gd name="T8" fmla="*/ 61 w 62"/>
                    <a:gd name="T9" fmla="*/ 18 h 41"/>
                    <a:gd name="T10" fmla="*/ 49 w 62"/>
                    <a:gd name="T11" fmla="*/ 18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 h="41">
                      <a:moveTo>
                        <a:pt x="49" y="18"/>
                      </a:moveTo>
                      <a:cubicBezTo>
                        <a:pt x="41" y="41"/>
                        <a:pt x="20" y="31"/>
                        <a:pt x="4" y="21"/>
                      </a:cubicBezTo>
                      <a:cubicBezTo>
                        <a:pt x="0" y="8"/>
                        <a:pt x="3" y="4"/>
                        <a:pt x="16" y="0"/>
                      </a:cubicBezTo>
                      <a:cubicBezTo>
                        <a:pt x="27" y="4"/>
                        <a:pt x="34" y="7"/>
                        <a:pt x="46" y="3"/>
                      </a:cubicBezTo>
                      <a:cubicBezTo>
                        <a:pt x="49" y="5"/>
                        <a:pt x="62" y="12"/>
                        <a:pt x="61" y="18"/>
                      </a:cubicBezTo>
                      <a:cubicBezTo>
                        <a:pt x="58" y="29"/>
                        <a:pt x="51" y="20"/>
                        <a:pt x="49" y="18"/>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50" name="Freeform 101"/>
                <p:cNvSpPr>
                  <a:spLocks/>
                </p:cNvSpPr>
                <p:nvPr/>
              </p:nvSpPr>
              <p:spPr bwMode="ltGray">
                <a:xfrm>
                  <a:off x="3022" y="980"/>
                  <a:ext cx="46" cy="18"/>
                </a:xfrm>
                <a:custGeom>
                  <a:avLst/>
                  <a:gdLst>
                    <a:gd name="T0" fmla="*/ 25 w 45"/>
                    <a:gd name="T1" fmla="*/ 15 h 18"/>
                    <a:gd name="T2" fmla="*/ 16 w 45"/>
                    <a:gd name="T3" fmla="*/ 0 h 18"/>
                    <a:gd name="T4" fmla="*/ 34 w 45"/>
                    <a:gd name="T5" fmla="*/ 18 h 18"/>
                    <a:gd name="T6" fmla="*/ 25 w 45"/>
                    <a:gd name="T7" fmla="*/ 15 h 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 h="18">
                      <a:moveTo>
                        <a:pt x="25" y="15"/>
                      </a:moveTo>
                      <a:cubicBezTo>
                        <a:pt x="13" y="11"/>
                        <a:pt x="0" y="10"/>
                        <a:pt x="16" y="0"/>
                      </a:cubicBezTo>
                      <a:cubicBezTo>
                        <a:pt x="31" y="3"/>
                        <a:pt x="45" y="2"/>
                        <a:pt x="34" y="18"/>
                      </a:cubicBezTo>
                      <a:cubicBezTo>
                        <a:pt x="31" y="17"/>
                        <a:pt x="25" y="15"/>
                        <a:pt x="25" y="15"/>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51" name="Freeform 102"/>
                <p:cNvSpPr>
                  <a:spLocks/>
                </p:cNvSpPr>
                <p:nvPr/>
              </p:nvSpPr>
              <p:spPr bwMode="ltGray">
                <a:xfrm>
                  <a:off x="2974" y="1016"/>
                  <a:ext cx="44" cy="22"/>
                </a:xfrm>
                <a:custGeom>
                  <a:avLst/>
                  <a:gdLst>
                    <a:gd name="T0" fmla="*/ 8 w 45"/>
                    <a:gd name="T1" fmla="*/ 8 h 23"/>
                    <a:gd name="T2" fmla="*/ 38 w 45"/>
                    <a:gd name="T3" fmla="*/ 8 h 23"/>
                    <a:gd name="T4" fmla="*/ 17 w 45"/>
                    <a:gd name="T5" fmla="*/ 23 h 23"/>
                    <a:gd name="T6" fmla="*/ 8 w 45"/>
                    <a:gd name="T7" fmla="*/ 8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 h="23">
                      <a:moveTo>
                        <a:pt x="8" y="8"/>
                      </a:moveTo>
                      <a:cubicBezTo>
                        <a:pt x="18" y="5"/>
                        <a:pt x="27" y="0"/>
                        <a:pt x="38" y="8"/>
                      </a:cubicBezTo>
                      <a:cubicBezTo>
                        <a:pt x="45" y="13"/>
                        <a:pt x="17" y="23"/>
                        <a:pt x="17" y="23"/>
                      </a:cubicBezTo>
                      <a:cubicBezTo>
                        <a:pt x="10" y="21"/>
                        <a:pt x="0" y="16"/>
                        <a:pt x="8" y="8"/>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52" name="Freeform 103"/>
                <p:cNvSpPr>
                  <a:spLocks/>
                </p:cNvSpPr>
                <p:nvPr/>
              </p:nvSpPr>
              <p:spPr bwMode="ltGray">
                <a:xfrm>
                  <a:off x="3325" y="986"/>
                  <a:ext cx="50" cy="25"/>
                </a:xfrm>
                <a:custGeom>
                  <a:avLst/>
                  <a:gdLst>
                    <a:gd name="T0" fmla="*/ 22 w 50"/>
                    <a:gd name="T1" fmla="*/ 2 h 26"/>
                    <a:gd name="T2" fmla="*/ 37 w 50"/>
                    <a:gd name="T3" fmla="*/ 14 h 26"/>
                    <a:gd name="T4" fmla="*/ 10 w 50"/>
                    <a:gd name="T5" fmla="*/ 26 h 26"/>
                    <a:gd name="T6" fmla="*/ 22 w 50"/>
                    <a:gd name="T7" fmla="*/ 2 h 2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 h="26">
                      <a:moveTo>
                        <a:pt x="22" y="2"/>
                      </a:moveTo>
                      <a:cubicBezTo>
                        <a:pt x="29" y="0"/>
                        <a:pt x="50" y="1"/>
                        <a:pt x="37" y="14"/>
                      </a:cubicBezTo>
                      <a:cubicBezTo>
                        <a:pt x="32" y="19"/>
                        <a:pt x="17" y="24"/>
                        <a:pt x="10" y="26"/>
                      </a:cubicBezTo>
                      <a:cubicBezTo>
                        <a:pt x="4" y="8"/>
                        <a:pt x="0" y="2"/>
                        <a:pt x="22" y="2"/>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53" name="Freeform 104"/>
                <p:cNvSpPr>
                  <a:spLocks/>
                </p:cNvSpPr>
                <p:nvPr/>
              </p:nvSpPr>
              <p:spPr bwMode="ltGray">
                <a:xfrm>
                  <a:off x="3578" y="1091"/>
                  <a:ext cx="23" cy="17"/>
                </a:xfrm>
                <a:custGeom>
                  <a:avLst/>
                  <a:gdLst>
                    <a:gd name="T0" fmla="*/ 0 w 24"/>
                    <a:gd name="T1" fmla="*/ 13 h 17"/>
                    <a:gd name="T2" fmla="*/ 24 w 24"/>
                    <a:gd name="T3" fmla="*/ 4 h 17"/>
                    <a:gd name="T4" fmla="*/ 0 w 24"/>
                    <a:gd name="T5" fmla="*/ 13 h 17"/>
                    <a:gd name="T6" fmla="*/ 0 60000 65536"/>
                    <a:gd name="T7" fmla="*/ 0 60000 65536"/>
                    <a:gd name="T8" fmla="*/ 0 60000 65536"/>
                  </a:gdLst>
                  <a:ahLst/>
                  <a:cxnLst>
                    <a:cxn ang="T6">
                      <a:pos x="T0" y="T1"/>
                    </a:cxn>
                    <a:cxn ang="T7">
                      <a:pos x="T2" y="T3"/>
                    </a:cxn>
                    <a:cxn ang="T8">
                      <a:pos x="T4" y="T5"/>
                    </a:cxn>
                  </a:cxnLst>
                  <a:rect l="0" t="0" r="r" b="b"/>
                  <a:pathLst>
                    <a:path w="24" h="17">
                      <a:moveTo>
                        <a:pt x="0" y="13"/>
                      </a:moveTo>
                      <a:cubicBezTo>
                        <a:pt x="8" y="2"/>
                        <a:pt x="11" y="0"/>
                        <a:pt x="24" y="4"/>
                      </a:cubicBezTo>
                      <a:cubicBezTo>
                        <a:pt x="16" y="15"/>
                        <a:pt x="13" y="17"/>
                        <a:pt x="0" y="13"/>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54" name="Freeform 105"/>
                <p:cNvSpPr>
                  <a:spLocks/>
                </p:cNvSpPr>
                <p:nvPr/>
              </p:nvSpPr>
              <p:spPr bwMode="ltGray">
                <a:xfrm>
                  <a:off x="1234" y="639"/>
                  <a:ext cx="2307" cy="2297"/>
                </a:xfrm>
                <a:custGeom>
                  <a:avLst/>
                  <a:gdLst>
                    <a:gd name="T0" fmla="*/ 844 w 2308"/>
                    <a:gd name="T1" fmla="*/ 111 h 2297"/>
                    <a:gd name="T2" fmla="*/ 871 w 2308"/>
                    <a:gd name="T3" fmla="*/ 201 h 2297"/>
                    <a:gd name="T4" fmla="*/ 925 w 2308"/>
                    <a:gd name="T5" fmla="*/ 90 h 2297"/>
                    <a:gd name="T6" fmla="*/ 1126 w 2308"/>
                    <a:gd name="T7" fmla="*/ 30 h 2297"/>
                    <a:gd name="T8" fmla="*/ 1030 w 2308"/>
                    <a:gd name="T9" fmla="*/ 129 h 2297"/>
                    <a:gd name="T10" fmla="*/ 1000 w 2308"/>
                    <a:gd name="T11" fmla="*/ 195 h 2297"/>
                    <a:gd name="T12" fmla="*/ 1117 w 2308"/>
                    <a:gd name="T13" fmla="*/ 258 h 2297"/>
                    <a:gd name="T14" fmla="*/ 1240 w 2308"/>
                    <a:gd name="T15" fmla="*/ 273 h 2297"/>
                    <a:gd name="T16" fmla="*/ 1105 w 2308"/>
                    <a:gd name="T17" fmla="*/ 366 h 2297"/>
                    <a:gd name="T18" fmla="*/ 1219 w 2308"/>
                    <a:gd name="T19" fmla="*/ 312 h 2297"/>
                    <a:gd name="T20" fmla="*/ 1306 w 2308"/>
                    <a:gd name="T21" fmla="*/ 294 h 2297"/>
                    <a:gd name="T22" fmla="*/ 1498 w 2308"/>
                    <a:gd name="T23" fmla="*/ 288 h 2297"/>
                    <a:gd name="T24" fmla="*/ 1606 w 2308"/>
                    <a:gd name="T25" fmla="*/ 393 h 2297"/>
                    <a:gd name="T26" fmla="*/ 1750 w 2308"/>
                    <a:gd name="T27" fmla="*/ 420 h 2297"/>
                    <a:gd name="T28" fmla="*/ 1864 w 2308"/>
                    <a:gd name="T29" fmla="*/ 426 h 2297"/>
                    <a:gd name="T30" fmla="*/ 2065 w 2308"/>
                    <a:gd name="T31" fmla="*/ 441 h 2297"/>
                    <a:gd name="T32" fmla="*/ 2260 w 2308"/>
                    <a:gd name="T33" fmla="*/ 408 h 2297"/>
                    <a:gd name="T34" fmla="*/ 2245 w 2308"/>
                    <a:gd name="T35" fmla="*/ 516 h 2297"/>
                    <a:gd name="T36" fmla="*/ 2182 w 2308"/>
                    <a:gd name="T37" fmla="*/ 641 h 2297"/>
                    <a:gd name="T38" fmla="*/ 2152 w 2308"/>
                    <a:gd name="T39" fmla="*/ 749 h 2297"/>
                    <a:gd name="T40" fmla="*/ 2148 w 2308"/>
                    <a:gd name="T41" fmla="*/ 861 h 2297"/>
                    <a:gd name="T42" fmla="*/ 2074 w 2308"/>
                    <a:gd name="T43" fmla="*/ 977 h 2297"/>
                    <a:gd name="T44" fmla="*/ 2058 w 2308"/>
                    <a:gd name="T45" fmla="*/ 769 h 2297"/>
                    <a:gd name="T46" fmla="*/ 2094 w 2308"/>
                    <a:gd name="T47" fmla="*/ 623 h 2297"/>
                    <a:gd name="T48" fmla="*/ 2012 w 2308"/>
                    <a:gd name="T49" fmla="*/ 717 h 2297"/>
                    <a:gd name="T50" fmla="*/ 1716 w 2308"/>
                    <a:gd name="T51" fmla="*/ 861 h 2297"/>
                    <a:gd name="T52" fmla="*/ 1762 w 2308"/>
                    <a:gd name="T53" fmla="*/ 1127 h 2297"/>
                    <a:gd name="T54" fmla="*/ 1584 w 2308"/>
                    <a:gd name="T55" fmla="*/ 1263 h 2297"/>
                    <a:gd name="T56" fmla="*/ 1560 w 2308"/>
                    <a:gd name="T57" fmla="*/ 1445 h 2297"/>
                    <a:gd name="T58" fmla="*/ 1476 w 2308"/>
                    <a:gd name="T59" fmla="*/ 1329 h 2297"/>
                    <a:gd name="T60" fmla="*/ 1414 w 2308"/>
                    <a:gd name="T61" fmla="*/ 1251 h 2297"/>
                    <a:gd name="T62" fmla="*/ 1332 w 2308"/>
                    <a:gd name="T63" fmla="*/ 1349 h 2297"/>
                    <a:gd name="T64" fmla="*/ 1342 w 2308"/>
                    <a:gd name="T65" fmla="*/ 1383 h 2297"/>
                    <a:gd name="T66" fmla="*/ 1348 w 2308"/>
                    <a:gd name="T67" fmla="*/ 1517 h 2297"/>
                    <a:gd name="T68" fmla="*/ 1300 w 2308"/>
                    <a:gd name="T69" fmla="*/ 1663 h 2297"/>
                    <a:gd name="T70" fmla="*/ 1118 w 2308"/>
                    <a:gd name="T71" fmla="*/ 1769 h 2297"/>
                    <a:gd name="T72" fmla="*/ 940 w 2308"/>
                    <a:gd name="T73" fmla="*/ 1773 h 2297"/>
                    <a:gd name="T74" fmla="*/ 972 w 2308"/>
                    <a:gd name="T75" fmla="*/ 2031 h 2297"/>
                    <a:gd name="T76" fmla="*/ 840 w 2308"/>
                    <a:gd name="T77" fmla="*/ 2091 h 2297"/>
                    <a:gd name="T78" fmla="*/ 736 w 2308"/>
                    <a:gd name="T79" fmla="*/ 1943 h 2297"/>
                    <a:gd name="T80" fmla="*/ 800 w 2308"/>
                    <a:gd name="T81" fmla="*/ 2247 h 2297"/>
                    <a:gd name="T82" fmla="*/ 694 w 2308"/>
                    <a:gd name="T83" fmla="*/ 2085 h 2297"/>
                    <a:gd name="T84" fmla="*/ 690 w 2308"/>
                    <a:gd name="T85" fmla="*/ 1807 h 2297"/>
                    <a:gd name="T86" fmla="*/ 598 w 2308"/>
                    <a:gd name="T87" fmla="*/ 1565 h 2297"/>
                    <a:gd name="T88" fmla="*/ 434 w 2308"/>
                    <a:gd name="T89" fmla="*/ 1627 h 2297"/>
                    <a:gd name="T90" fmla="*/ 282 w 2308"/>
                    <a:gd name="T91" fmla="*/ 1829 h 2297"/>
                    <a:gd name="T92" fmla="*/ 252 w 2308"/>
                    <a:gd name="T93" fmla="*/ 1467 h 2297"/>
                    <a:gd name="T94" fmla="*/ 232 w 2308"/>
                    <a:gd name="T95" fmla="*/ 1357 h 2297"/>
                    <a:gd name="T96" fmla="*/ 176 w 2308"/>
                    <a:gd name="T97" fmla="*/ 1149 h 2297"/>
                    <a:gd name="T98" fmla="*/ 138 w 2308"/>
                    <a:gd name="T99" fmla="*/ 1021 h 2297"/>
                    <a:gd name="T100" fmla="*/ 132 w 2308"/>
                    <a:gd name="T101" fmla="*/ 1253 h 2297"/>
                    <a:gd name="T102" fmla="*/ 22 w 2308"/>
                    <a:gd name="T103" fmla="*/ 1151 h 2297"/>
                    <a:gd name="T104" fmla="*/ 206 w 2308"/>
                    <a:gd name="T105" fmla="*/ 681 h 2297"/>
                    <a:gd name="T106" fmla="*/ 404 w 2308"/>
                    <a:gd name="T107" fmla="*/ 515 h 2297"/>
                    <a:gd name="T108" fmla="*/ 386 w 2308"/>
                    <a:gd name="T109" fmla="*/ 673 h 2297"/>
                    <a:gd name="T110" fmla="*/ 378 w 2308"/>
                    <a:gd name="T111" fmla="*/ 733 h 2297"/>
                    <a:gd name="T112" fmla="*/ 498 w 2308"/>
                    <a:gd name="T113" fmla="*/ 599 h 2297"/>
                    <a:gd name="T114" fmla="*/ 494 w 2308"/>
                    <a:gd name="T115" fmla="*/ 411 h 2297"/>
                    <a:gd name="T116" fmla="*/ 500 w 2308"/>
                    <a:gd name="T117" fmla="*/ 375 h 229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308" h="2297">
                      <a:moveTo>
                        <a:pt x="847" y="63"/>
                      </a:moveTo>
                      <a:cubicBezTo>
                        <a:pt x="856" y="89"/>
                        <a:pt x="868" y="59"/>
                        <a:pt x="883" y="54"/>
                      </a:cubicBezTo>
                      <a:cubicBezTo>
                        <a:pt x="892" y="51"/>
                        <a:pt x="901" y="48"/>
                        <a:pt x="910" y="45"/>
                      </a:cubicBezTo>
                      <a:cubicBezTo>
                        <a:pt x="913" y="44"/>
                        <a:pt x="919" y="42"/>
                        <a:pt x="919" y="42"/>
                      </a:cubicBezTo>
                      <a:cubicBezTo>
                        <a:pt x="922" y="43"/>
                        <a:pt x="951" y="46"/>
                        <a:pt x="934" y="60"/>
                      </a:cubicBezTo>
                      <a:cubicBezTo>
                        <a:pt x="930" y="63"/>
                        <a:pt x="924" y="62"/>
                        <a:pt x="919" y="63"/>
                      </a:cubicBezTo>
                      <a:cubicBezTo>
                        <a:pt x="899" y="56"/>
                        <a:pt x="879" y="70"/>
                        <a:pt x="865" y="84"/>
                      </a:cubicBezTo>
                      <a:cubicBezTo>
                        <a:pt x="863" y="102"/>
                        <a:pt x="865" y="118"/>
                        <a:pt x="844" y="111"/>
                      </a:cubicBezTo>
                      <a:cubicBezTo>
                        <a:pt x="818" y="114"/>
                        <a:pt x="807" y="111"/>
                        <a:pt x="799" y="135"/>
                      </a:cubicBezTo>
                      <a:cubicBezTo>
                        <a:pt x="800" y="139"/>
                        <a:pt x="799" y="144"/>
                        <a:pt x="802" y="147"/>
                      </a:cubicBezTo>
                      <a:cubicBezTo>
                        <a:pt x="807" y="151"/>
                        <a:pt x="820" y="153"/>
                        <a:pt x="820" y="153"/>
                      </a:cubicBezTo>
                      <a:cubicBezTo>
                        <a:pt x="840" y="149"/>
                        <a:pt x="846" y="140"/>
                        <a:pt x="862" y="129"/>
                      </a:cubicBezTo>
                      <a:cubicBezTo>
                        <a:pt x="866" y="132"/>
                        <a:pt x="877" y="136"/>
                        <a:pt x="874" y="144"/>
                      </a:cubicBezTo>
                      <a:cubicBezTo>
                        <a:pt x="872" y="151"/>
                        <a:pt x="867" y="157"/>
                        <a:pt x="862" y="162"/>
                      </a:cubicBezTo>
                      <a:cubicBezTo>
                        <a:pt x="856" y="168"/>
                        <a:pt x="844" y="180"/>
                        <a:pt x="844" y="180"/>
                      </a:cubicBezTo>
                      <a:cubicBezTo>
                        <a:pt x="848" y="202"/>
                        <a:pt x="849" y="205"/>
                        <a:pt x="871" y="201"/>
                      </a:cubicBezTo>
                      <a:cubicBezTo>
                        <a:pt x="882" y="194"/>
                        <a:pt x="888" y="189"/>
                        <a:pt x="892" y="177"/>
                      </a:cubicBezTo>
                      <a:cubicBezTo>
                        <a:pt x="890" y="170"/>
                        <a:pt x="884" y="164"/>
                        <a:pt x="883" y="156"/>
                      </a:cubicBezTo>
                      <a:cubicBezTo>
                        <a:pt x="878" y="102"/>
                        <a:pt x="934" y="96"/>
                        <a:pt x="973" y="90"/>
                      </a:cubicBezTo>
                      <a:cubicBezTo>
                        <a:pt x="992" y="96"/>
                        <a:pt x="1006" y="97"/>
                        <a:pt x="1027" y="99"/>
                      </a:cubicBezTo>
                      <a:cubicBezTo>
                        <a:pt x="1029" y="100"/>
                        <a:pt x="1051" y="110"/>
                        <a:pt x="1042" y="93"/>
                      </a:cubicBezTo>
                      <a:cubicBezTo>
                        <a:pt x="1034" y="79"/>
                        <a:pt x="1013" y="80"/>
                        <a:pt x="1000" y="78"/>
                      </a:cubicBezTo>
                      <a:cubicBezTo>
                        <a:pt x="981" y="72"/>
                        <a:pt x="985" y="69"/>
                        <a:pt x="961" y="72"/>
                      </a:cubicBezTo>
                      <a:cubicBezTo>
                        <a:pt x="948" y="76"/>
                        <a:pt x="938" y="86"/>
                        <a:pt x="925" y="90"/>
                      </a:cubicBezTo>
                      <a:cubicBezTo>
                        <a:pt x="919" y="73"/>
                        <a:pt x="932" y="70"/>
                        <a:pt x="946" y="60"/>
                      </a:cubicBezTo>
                      <a:cubicBezTo>
                        <a:pt x="952" y="56"/>
                        <a:pt x="964" y="48"/>
                        <a:pt x="964" y="48"/>
                      </a:cubicBezTo>
                      <a:cubicBezTo>
                        <a:pt x="967" y="43"/>
                        <a:pt x="978" y="25"/>
                        <a:pt x="985" y="21"/>
                      </a:cubicBezTo>
                      <a:cubicBezTo>
                        <a:pt x="993" y="16"/>
                        <a:pt x="1004" y="17"/>
                        <a:pt x="1012" y="12"/>
                      </a:cubicBezTo>
                      <a:cubicBezTo>
                        <a:pt x="1020" y="7"/>
                        <a:pt x="1039" y="0"/>
                        <a:pt x="1039" y="0"/>
                      </a:cubicBezTo>
                      <a:cubicBezTo>
                        <a:pt x="1060" y="2"/>
                        <a:pt x="1068" y="1"/>
                        <a:pt x="1084" y="12"/>
                      </a:cubicBezTo>
                      <a:cubicBezTo>
                        <a:pt x="1091" y="33"/>
                        <a:pt x="1084" y="28"/>
                        <a:pt x="1099" y="33"/>
                      </a:cubicBezTo>
                      <a:cubicBezTo>
                        <a:pt x="1110" y="29"/>
                        <a:pt x="1115" y="34"/>
                        <a:pt x="1126" y="30"/>
                      </a:cubicBezTo>
                      <a:cubicBezTo>
                        <a:pt x="1140" y="34"/>
                        <a:pt x="1150" y="32"/>
                        <a:pt x="1159" y="45"/>
                      </a:cubicBezTo>
                      <a:cubicBezTo>
                        <a:pt x="1167" y="78"/>
                        <a:pt x="1154" y="97"/>
                        <a:pt x="1123" y="105"/>
                      </a:cubicBezTo>
                      <a:cubicBezTo>
                        <a:pt x="1110" y="114"/>
                        <a:pt x="1106" y="126"/>
                        <a:pt x="1093" y="135"/>
                      </a:cubicBezTo>
                      <a:cubicBezTo>
                        <a:pt x="1086" y="146"/>
                        <a:pt x="1039" y="169"/>
                        <a:pt x="1024" y="174"/>
                      </a:cubicBezTo>
                      <a:cubicBezTo>
                        <a:pt x="1015" y="188"/>
                        <a:pt x="1011" y="186"/>
                        <a:pt x="994" y="183"/>
                      </a:cubicBezTo>
                      <a:cubicBezTo>
                        <a:pt x="991" y="180"/>
                        <a:pt x="986" y="178"/>
                        <a:pt x="985" y="174"/>
                      </a:cubicBezTo>
                      <a:cubicBezTo>
                        <a:pt x="983" y="163"/>
                        <a:pt x="1004" y="150"/>
                        <a:pt x="1012" y="147"/>
                      </a:cubicBezTo>
                      <a:cubicBezTo>
                        <a:pt x="1018" y="141"/>
                        <a:pt x="1024" y="135"/>
                        <a:pt x="1030" y="129"/>
                      </a:cubicBezTo>
                      <a:cubicBezTo>
                        <a:pt x="1034" y="125"/>
                        <a:pt x="1018" y="133"/>
                        <a:pt x="1012" y="135"/>
                      </a:cubicBezTo>
                      <a:cubicBezTo>
                        <a:pt x="1006" y="137"/>
                        <a:pt x="1000" y="141"/>
                        <a:pt x="994" y="144"/>
                      </a:cubicBezTo>
                      <a:cubicBezTo>
                        <a:pt x="988" y="148"/>
                        <a:pt x="976" y="156"/>
                        <a:pt x="976" y="156"/>
                      </a:cubicBezTo>
                      <a:cubicBezTo>
                        <a:pt x="969" y="167"/>
                        <a:pt x="963" y="167"/>
                        <a:pt x="952" y="174"/>
                      </a:cubicBezTo>
                      <a:cubicBezTo>
                        <a:pt x="938" y="195"/>
                        <a:pt x="936" y="186"/>
                        <a:pt x="946" y="201"/>
                      </a:cubicBezTo>
                      <a:cubicBezTo>
                        <a:pt x="952" y="199"/>
                        <a:pt x="958" y="197"/>
                        <a:pt x="964" y="195"/>
                      </a:cubicBezTo>
                      <a:cubicBezTo>
                        <a:pt x="967" y="194"/>
                        <a:pt x="973" y="192"/>
                        <a:pt x="973" y="192"/>
                      </a:cubicBezTo>
                      <a:cubicBezTo>
                        <a:pt x="994" y="199"/>
                        <a:pt x="985" y="200"/>
                        <a:pt x="1000" y="195"/>
                      </a:cubicBezTo>
                      <a:cubicBezTo>
                        <a:pt x="1018" y="222"/>
                        <a:pt x="982" y="200"/>
                        <a:pt x="1006" y="216"/>
                      </a:cubicBezTo>
                      <a:cubicBezTo>
                        <a:pt x="1019" y="212"/>
                        <a:pt x="1031" y="221"/>
                        <a:pt x="1042" y="228"/>
                      </a:cubicBezTo>
                      <a:cubicBezTo>
                        <a:pt x="1050" y="216"/>
                        <a:pt x="1053" y="210"/>
                        <a:pt x="1066" y="219"/>
                      </a:cubicBezTo>
                      <a:cubicBezTo>
                        <a:pt x="1076" y="234"/>
                        <a:pt x="1073" y="223"/>
                        <a:pt x="1063" y="234"/>
                      </a:cubicBezTo>
                      <a:cubicBezTo>
                        <a:pt x="1058" y="239"/>
                        <a:pt x="1051" y="252"/>
                        <a:pt x="1051" y="252"/>
                      </a:cubicBezTo>
                      <a:cubicBezTo>
                        <a:pt x="1063" y="260"/>
                        <a:pt x="1076" y="262"/>
                        <a:pt x="1090" y="267"/>
                      </a:cubicBezTo>
                      <a:cubicBezTo>
                        <a:pt x="1096" y="265"/>
                        <a:pt x="1102" y="263"/>
                        <a:pt x="1108" y="261"/>
                      </a:cubicBezTo>
                      <a:cubicBezTo>
                        <a:pt x="1111" y="260"/>
                        <a:pt x="1117" y="258"/>
                        <a:pt x="1117" y="258"/>
                      </a:cubicBezTo>
                      <a:cubicBezTo>
                        <a:pt x="1119" y="264"/>
                        <a:pt x="1121" y="270"/>
                        <a:pt x="1123" y="276"/>
                      </a:cubicBezTo>
                      <a:cubicBezTo>
                        <a:pt x="1124" y="279"/>
                        <a:pt x="1126" y="285"/>
                        <a:pt x="1126" y="285"/>
                      </a:cubicBezTo>
                      <a:cubicBezTo>
                        <a:pt x="1113" y="289"/>
                        <a:pt x="1114" y="296"/>
                        <a:pt x="1111" y="309"/>
                      </a:cubicBezTo>
                      <a:cubicBezTo>
                        <a:pt x="1112" y="314"/>
                        <a:pt x="1110" y="320"/>
                        <a:pt x="1114" y="324"/>
                      </a:cubicBezTo>
                      <a:cubicBezTo>
                        <a:pt x="1124" y="334"/>
                        <a:pt x="1133" y="301"/>
                        <a:pt x="1138" y="294"/>
                      </a:cubicBezTo>
                      <a:cubicBezTo>
                        <a:pt x="1144" y="286"/>
                        <a:pt x="1156" y="286"/>
                        <a:pt x="1165" y="285"/>
                      </a:cubicBezTo>
                      <a:cubicBezTo>
                        <a:pt x="1180" y="275"/>
                        <a:pt x="1199" y="271"/>
                        <a:pt x="1216" y="267"/>
                      </a:cubicBezTo>
                      <a:cubicBezTo>
                        <a:pt x="1228" y="259"/>
                        <a:pt x="1235" y="258"/>
                        <a:pt x="1240" y="273"/>
                      </a:cubicBezTo>
                      <a:cubicBezTo>
                        <a:pt x="1230" y="283"/>
                        <a:pt x="1224" y="287"/>
                        <a:pt x="1210" y="291"/>
                      </a:cubicBezTo>
                      <a:cubicBezTo>
                        <a:pt x="1202" y="296"/>
                        <a:pt x="1183" y="303"/>
                        <a:pt x="1183" y="303"/>
                      </a:cubicBezTo>
                      <a:cubicBezTo>
                        <a:pt x="1167" y="328"/>
                        <a:pt x="1163" y="332"/>
                        <a:pt x="1135" y="339"/>
                      </a:cubicBezTo>
                      <a:cubicBezTo>
                        <a:pt x="1125" y="349"/>
                        <a:pt x="1119" y="350"/>
                        <a:pt x="1105" y="354"/>
                      </a:cubicBezTo>
                      <a:cubicBezTo>
                        <a:pt x="1085" y="347"/>
                        <a:pt x="1075" y="345"/>
                        <a:pt x="1054" y="342"/>
                      </a:cubicBezTo>
                      <a:cubicBezTo>
                        <a:pt x="1054" y="342"/>
                        <a:pt x="1062" y="355"/>
                        <a:pt x="1069" y="357"/>
                      </a:cubicBezTo>
                      <a:cubicBezTo>
                        <a:pt x="1075" y="359"/>
                        <a:pt x="1081" y="359"/>
                        <a:pt x="1087" y="360"/>
                      </a:cubicBezTo>
                      <a:cubicBezTo>
                        <a:pt x="1093" y="362"/>
                        <a:pt x="1105" y="366"/>
                        <a:pt x="1105" y="366"/>
                      </a:cubicBezTo>
                      <a:cubicBezTo>
                        <a:pt x="1116" y="362"/>
                        <a:pt x="1123" y="359"/>
                        <a:pt x="1135" y="363"/>
                      </a:cubicBezTo>
                      <a:cubicBezTo>
                        <a:pt x="1138" y="360"/>
                        <a:pt x="1140" y="356"/>
                        <a:pt x="1144" y="354"/>
                      </a:cubicBezTo>
                      <a:cubicBezTo>
                        <a:pt x="1147" y="352"/>
                        <a:pt x="1152" y="348"/>
                        <a:pt x="1153" y="351"/>
                      </a:cubicBezTo>
                      <a:cubicBezTo>
                        <a:pt x="1154" y="357"/>
                        <a:pt x="1147" y="369"/>
                        <a:pt x="1147" y="369"/>
                      </a:cubicBezTo>
                      <a:cubicBezTo>
                        <a:pt x="1148" y="373"/>
                        <a:pt x="1146" y="380"/>
                        <a:pt x="1150" y="381"/>
                      </a:cubicBezTo>
                      <a:cubicBezTo>
                        <a:pt x="1162" y="384"/>
                        <a:pt x="1162" y="348"/>
                        <a:pt x="1165" y="345"/>
                      </a:cubicBezTo>
                      <a:cubicBezTo>
                        <a:pt x="1166" y="343"/>
                        <a:pt x="1195" y="321"/>
                        <a:pt x="1201" y="318"/>
                      </a:cubicBezTo>
                      <a:cubicBezTo>
                        <a:pt x="1207" y="315"/>
                        <a:pt x="1219" y="312"/>
                        <a:pt x="1219" y="312"/>
                      </a:cubicBezTo>
                      <a:cubicBezTo>
                        <a:pt x="1220" y="318"/>
                        <a:pt x="1219" y="325"/>
                        <a:pt x="1222" y="330"/>
                      </a:cubicBezTo>
                      <a:cubicBezTo>
                        <a:pt x="1224" y="333"/>
                        <a:pt x="1223" y="324"/>
                        <a:pt x="1225" y="321"/>
                      </a:cubicBezTo>
                      <a:cubicBezTo>
                        <a:pt x="1227" y="317"/>
                        <a:pt x="1230" y="314"/>
                        <a:pt x="1234" y="312"/>
                      </a:cubicBezTo>
                      <a:cubicBezTo>
                        <a:pt x="1240" y="309"/>
                        <a:pt x="1252" y="306"/>
                        <a:pt x="1252" y="306"/>
                      </a:cubicBezTo>
                      <a:cubicBezTo>
                        <a:pt x="1268" y="310"/>
                        <a:pt x="1273" y="324"/>
                        <a:pt x="1258" y="336"/>
                      </a:cubicBezTo>
                      <a:cubicBezTo>
                        <a:pt x="1253" y="340"/>
                        <a:pt x="1246" y="341"/>
                        <a:pt x="1240" y="345"/>
                      </a:cubicBezTo>
                      <a:cubicBezTo>
                        <a:pt x="1225" y="368"/>
                        <a:pt x="1262" y="342"/>
                        <a:pt x="1270" y="339"/>
                      </a:cubicBezTo>
                      <a:cubicBezTo>
                        <a:pt x="1277" y="317"/>
                        <a:pt x="1282" y="302"/>
                        <a:pt x="1306" y="294"/>
                      </a:cubicBezTo>
                      <a:cubicBezTo>
                        <a:pt x="1320" y="298"/>
                        <a:pt x="1320" y="305"/>
                        <a:pt x="1333" y="309"/>
                      </a:cubicBezTo>
                      <a:cubicBezTo>
                        <a:pt x="1365" y="301"/>
                        <a:pt x="1327" y="312"/>
                        <a:pt x="1354" y="300"/>
                      </a:cubicBezTo>
                      <a:cubicBezTo>
                        <a:pt x="1360" y="297"/>
                        <a:pt x="1372" y="294"/>
                        <a:pt x="1372" y="294"/>
                      </a:cubicBezTo>
                      <a:cubicBezTo>
                        <a:pt x="1387" y="299"/>
                        <a:pt x="1378" y="298"/>
                        <a:pt x="1399" y="291"/>
                      </a:cubicBezTo>
                      <a:cubicBezTo>
                        <a:pt x="1405" y="289"/>
                        <a:pt x="1417" y="285"/>
                        <a:pt x="1417" y="285"/>
                      </a:cubicBezTo>
                      <a:cubicBezTo>
                        <a:pt x="1424" y="287"/>
                        <a:pt x="1431" y="288"/>
                        <a:pt x="1438" y="291"/>
                      </a:cubicBezTo>
                      <a:cubicBezTo>
                        <a:pt x="1444" y="294"/>
                        <a:pt x="1456" y="303"/>
                        <a:pt x="1456" y="303"/>
                      </a:cubicBezTo>
                      <a:cubicBezTo>
                        <a:pt x="1475" y="284"/>
                        <a:pt x="1464" y="284"/>
                        <a:pt x="1498" y="288"/>
                      </a:cubicBezTo>
                      <a:cubicBezTo>
                        <a:pt x="1513" y="293"/>
                        <a:pt x="1524" y="300"/>
                        <a:pt x="1540" y="303"/>
                      </a:cubicBezTo>
                      <a:cubicBezTo>
                        <a:pt x="1553" y="322"/>
                        <a:pt x="1536" y="347"/>
                        <a:pt x="1516" y="354"/>
                      </a:cubicBezTo>
                      <a:cubicBezTo>
                        <a:pt x="1500" y="349"/>
                        <a:pt x="1511" y="359"/>
                        <a:pt x="1495" y="363"/>
                      </a:cubicBezTo>
                      <a:cubicBezTo>
                        <a:pt x="1474" y="368"/>
                        <a:pt x="1453" y="376"/>
                        <a:pt x="1432" y="381"/>
                      </a:cubicBezTo>
                      <a:cubicBezTo>
                        <a:pt x="1443" y="385"/>
                        <a:pt x="1485" y="376"/>
                        <a:pt x="1495" y="375"/>
                      </a:cubicBezTo>
                      <a:cubicBezTo>
                        <a:pt x="1511" y="370"/>
                        <a:pt x="1524" y="376"/>
                        <a:pt x="1540" y="381"/>
                      </a:cubicBezTo>
                      <a:cubicBezTo>
                        <a:pt x="1549" y="384"/>
                        <a:pt x="1567" y="390"/>
                        <a:pt x="1567" y="390"/>
                      </a:cubicBezTo>
                      <a:cubicBezTo>
                        <a:pt x="1577" y="406"/>
                        <a:pt x="1590" y="398"/>
                        <a:pt x="1606" y="393"/>
                      </a:cubicBezTo>
                      <a:cubicBezTo>
                        <a:pt x="1608" y="386"/>
                        <a:pt x="1608" y="380"/>
                        <a:pt x="1618" y="381"/>
                      </a:cubicBezTo>
                      <a:cubicBezTo>
                        <a:pt x="1624" y="382"/>
                        <a:pt x="1636" y="387"/>
                        <a:pt x="1636" y="387"/>
                      </a:cubicBezTo>
                      <a:cubicBezTo>
                        <a:pt x="1650" y="408"/>
                        <a:pt x="1650" y="398"/>
                        <a:pt x="1645" y="414"/>
                      </a:cubicBezTo>
                      <a:cubicBezTo>
                        <a:pt x="1650" y="428"/>
                        <a:pt x="1652" y="438"/>
                        <a:pt x="1660" y="450"/>
                      </a:cubicBezTo>
                      <a:cubicBezTo>
                        <a:pt x="1671" y="443"/>
                        <a:pt x="1669" y="436"/>
                        <a:pt x="1681" y="432"/>
                      </a:cubicBezTo>
                      <a:cubicBezTo>
                        <a:pt x="1694" y="435"/>
                        <a:pt x="1702" y="439"/>
                        <a:pt x="1714" y="435"/>
                      </a:cubicBezTo>
                      <a:cubicBezTo>
                        <a:pt x="1724" y="438"/>
                        <a:pt x="1731" y="444"/>
                        <a:pt x="1741" y="447"/>
                      </a:cubicBezTo>
                      <a:cubicBezTo>
                        <a:pt x="1760" y="441"/>
                        <a:pt x="1761" y="437"/>
                        <a:pt x="1750" y="420"/>
                      </a:cubicBezTo>
                      <a:cubicBezTo>
                        <a:pt x="1751" y="417"/>
                        <a:pt x="1750" y="413"/>
                        <a:pt x="1753" y="411"/>
                      </a:cubicBezTo>
                      <a:cubicBezTo>
                        <a:pt x="1758" y="407"/>
                        <a:pt x="1771" y="405"/>
                        <a:pt x="1771" y="405"/>
                      </a:cubicBezTo>
                      <a:cubicBezTo>
                        <a:pt x="1786" y="407"/>
                        <a:pt x="1808" y="404"/>
                        <a:pt x="1813" y="420"/>
                      </a:cubicBezTo>
                      <a:cubicBezTo>
                        <a:pt x="1810" y="423"/>
                        <a:pt x="1804" y="425"/>
                        <a:pt x="1804" y="429"/>
                      </a:cubicBezTo>
                      <a:cubicBezTo>
                        <a:pt x="1804" y="433"/>
                        <a:pt x="1810" y="436"/>
                        <a:pt x="1813" y="435"/>
                      </a:cubicBezTo>
                      <a:cubicBezTo>
                        <a:pt x="1820" y="433"/>
                        <a:pt x="1816" y="420"/>
                        <a:pt x="1822" y="417"/>
                      </a:cubicBezTo>
                      <a:cubicBezTo>
                        <a:pt x="1826" y="414"/>
                        <a:pt x="1832" y="415"/>
                        <a:pt x="1837" y="414"/>
                      </a:cubicBezTo>
                      <a:cubicBezTo>
                        <a:pt x="1858" y="421"/>
                        <a:pt x="1850" y="416"/>
                        <a:pt x="1864" y="426"/>
                      </a:cubicBezTo>
                      <a:cubicBezTo>
                        <a:pt x="1874" y="440"/>
                        <a:pt x="1867" y="436"/>
                        <a:pt x="1888" y="429"/>
                      </a:cubicBezTo>
                      <a:cubicBezTo>
                        <a:pt x="1894" y="427"/>
                        <a:pt x="1906" y="423"/>
                        <a:pt x="1906" y="423"/>
                      </a:cubicBezTo>
                      <a:cubicBezTo>
                        <a:pt x="1927" y="427"/>
                        <a:pt x="1916" y="424"/>
                        <a:pt x="1939" y="432"/>
                      </a:cubicBezTo>
                      <a:cubicBezTo>
                        <a:pt x="1942" y="433"/>
                        <a:pt x="1948" y="435"/>
                        <a:pt x="1948" y="435"/>
                      </a:cubicBezTo>
                      <a:cubicBezTo>
                        <a:pt x="1954" y="444"/>
                        <a:pt x="1972" y="456"/>
                        <a:pt x="1972" y="456"/>
                      </a:cubicBezTo>
                      <a:cubicBezTo>
                        <a:pt x="1984" y="453"/>
                        <a:pt x="1991" y="449"/>
                        <a:pt x="2002" y="444"/>
                      </a:cubicBezTo>
                      <a:cubicBezTo>
                        <a:pt x="2008" y="441"/>
                        <a:pt x="2020" y="438"/>
                        <a:pt x="2020" y="438"/>
                      </a:cubicBezTo>
                      <a:cubicBezTo>
                        <a:pt x="2036" y="441"/>
                        <a:pt x="2049" y="445"/>
                        <a:pt x="2065" y="441"/>
                      </a:cubicBezTo>
                      <a:cubicBezTo>
                        <a:pt x="2059" y="423"/>
                        <a:pt x="2065" y="423"/>
                        <a:pt x="2083" y="417"/>
                      </a:cubicBezTo>
                      <a:cubicBezTo>
                        <a:pt x="2090" y="415"/>
                        <a:pt x="2095" y="409"/>
                        <a:pt x="2101" y="405"/>
                      </a:cubicBezTo>
                      <a:cubicBezTo>
                        <a:pt x="2104" y="403"/>
                        <a:pt x="2110" y="399"/>
                        <a:pt x="2110" y="399"/>
                      </a:cubicBezTo>
                      <a:cubicBezTo>
                        <a:pt x="2119" y="400"/>
                        <a:pt x="2136" y="402"/>
                        <a:pt x="2146" y="405"/>
                      </a:cubicBezTo>
                      <a:cubicBezTo>
                        <a:pt x="2155" y="407"/>
                        <a:pt x="2173" y="414"/>
                        <a:pt x="2173" y="414"/>
                      </a:cubicBezTo>
                      <a:cubicBezTo>
                        <a:pt x="2189" y="403"/>
                        <a:pt x="2197" y="405"/>
                        <a:pt x="2215" y="411"/>
                      </a:cubicBezTo>
                      <a:cubicBezTo>
                        <a:pt x="2222" y="413"/>
                        <a:pt x="2233" y="423"/>
                        <a:pt x="2233" y="423"/>
                      </a:cubicBezTo>
                      <a:cubicBezTo>
                        <a:pt x="2244" y="419"/>
                        <a:pt x="2249" y="412"/>
                        <a:pt x="2260" y="408"/>
                      </a:cubicBezTo>
                      <a:cubicBezTo>
                        <a:pt x="2271" y="412"/>
                        <a:pt x="2280" y="413"/>
                        <a:pt x="2290" y="420"/>
                      </a:cubicBezTo>
                      <a:cubicBezTo>
                        <a:pt x="2287" y="434"/>
                        <a:pt x="2284" y="442"/>
                        <a:pt x="2299" y="447"/>
                      </a:cubicBezTo>
                      <a:cubicBezTo>
                        <a:pt x="2308" y="460"/>
                        <a:pt x="2304" y="463"/>
                        <a:pt x="2293" y="474"/>
                      </a:cubicBezTo>
                      <a:cubicBezTo>
                        <a:pt x="2284" y="471"/>
                        <a:pt x="2275" y="468"/>
                        <a:pt x="2266" y="465"/>
                      </a:cubicBezTo>
                      <a:cubicBezTo>
                        <a:pt x="2263" y="464"/>
                        <a:pt x="2257" y="462"/>
                        <a:pt x="2257" y="462"/>
                      </a:cubicBezTo>
                      <a:cubicBezTo>
                        <a:pt x="2242" y="465"/>
                        <a:pt x="2235" y="462"/>
                        <a:pt x="2221" y="465"/>
                      </a:cubicBezTo>
                      <a:cubicBezTo>
                        <a:pt x="2229" y="477"/>
                        <a:pt x="2234" y="480"/>
                        <a:pt x="2221" y="489"/>
                      </a:cubicBezTo>
                      <a:cubicBezTo>
                        <a:pt x="2214" y="509"/>
                        <a:pt x="2227" y="512"/>
                        <a:pt x="2245" y="516"/>
                      </a:cubicBezTo>
                      <a:cubicBezTo>
                        <a:pt x="2248" y="518"/>
                        <a:pt x="2252" y="519"/>
                        <a:pt x="2254" y="522"/>
                      </a:cubicBezTo>
                      <a:cubicBezTo>
                        <a:pt x="2257" y="527"/>
                        <a:pt x="2260" y="540"/>
                        <a:pt x="2260" y="540"/>
                      </a:cubicBezTo>
                      <a:cubicBezTo>
                        <a:pt x="2253" y="550"/>
                        <a:pt x="2248" y="554"/>
                        <a:pt x="2236" y="558"/>
                      </a:cubicBezTo>
                      <a:cubicBezTo>
                        <a:pt x="2230" y="567"/>
                        <a:pt x="2228" y="575"/>
                        <a:pt x="2221" y="582"/>
                      </a:cubicBezTo>
                      <a:lnTo>
                        <a:pt x="2212" y="623"/>
                      </a:lnTo>
                      <a:lnTo>
                        <a:pt x="2218" y="643"/>
                      </a:lnTo>
                      <a:lnTo>
                        <a:pt x="2198" y="631"/>
                      </a:lnTo>
                      <a:lnTo>
                        <a:pt x="2182" y="641"/>
                      </a:lnTo>
                      <a:lnTo>
                        <a:pt x="2176" y="655"/>
                      </a:lnTo>
                      <a:lnTo>
                        <a:pt x="2156" y="659"/>
                      </a:lnTo>
                      <a:lnTo>
                        <a:pt x="2146" y="673"/>
                      </a:lnTo>
                      <a:lnTo>
                        <a:pt x="2132" y="687"/>
                      </a:lnTo>
                      <a:lnTo>
                        <a:pt x="2132" y="709"/>
                      </a:lnTo>
                      <a:lnTo>
                        <a:pt x="2136" y="727"/>
                      </a:lnTo>
                      <a:lnTo>
                        <a:pt x="2150" y="729"/>
                      </a:lnTo>
                      <a:lnTo>
                        <a:pt x="2152" y="749"/>
                      </a:lnTo>
                      <a:lnTo>
                        <a:pt x="2176" y="763"/>
                      </a:lnTo>
                      <a:lnTo>
                        <a:pt x="2180" y="779"/>
                      </a:lnTo>
                      <a:lnTo>
                        <a:pt x="2158" y="769"/>
                      </a:lnTo>
                      <a:lnTo>
                        <a:pt x="2152" y="789"/>
                      </a:lnTo>
                      <a:lnTo>
                        <a:pt x="2166" y="807"/>
                      </a:lnTo>
                      <a:lnTo>
                        <a:pt x="2152" y="821"/>
                      </a:lnTo>
                      <a:lnTo>
                        <a:pt x="2146" y="839"/>
                      </a:lnTo>
                      <a:lnTo>
                        <a:pt x="2148" y="861"/>
                      </a:lnTo>
                      <a:lnTo>
                        <a:pt x="2132" y="879"/>
                      </a:lnTo>
                      <a:lnTo>
                        <a:pt x="2128" y="907"/>
                      </a:lnTo>
                      <a:lnTo>
                        <a:pt x="2118" y="925"/>
                      </a:lnTo>
                      <a:lnTo>
                        <a:pt x="2118" y="945"/>
                      </a:lnTo>
                      <a:lnTo>
                        <a:pt x="2100" y="963"/>
                      </a:lnTo>
                      <a:lnTo>
                        <a:pt x="2100" y="979"/>
                      </a:lnTo>
                      <a:lnTo>
                        <a:pt x="2088" y="983"/>
                      </a:lnTo>
                      <a:lnTo>
                        <a:pt x="2074" y="977"/>
                      </a:lnTo>
                      <a:lnTo>
                        <a:pt x="2086" y="961"/>
                      </a:lnTo>
                      <a:lnTo>
                        <a:pt x="2104" y="945"/>
                      </a:lnTo>
                      <a:lnTo>
                        <a:pt x="2110" y="925"/>
                      </a:lnTo>
                      <a:lnTo>
                        <a:pt x="2106" y="893"/>
                      </a:lnTo>
                      <a:lnTo>
                        <a:pt x="2090" y="865"/>
                      </a:lnTo>
                      <a:lnTo>
                        <a:pt x="2070" y="837"/>
                      </a:lnTo>
                      <a:lnTo>
                        <a:pt x="2056" y="797"/>
                      </a:lnTo>
                      <a:lnTo>
                        <a:pt x="2058" y="769"/>
                      </a:lnTo>
                      <a:lnTo>
                        <a:pt x="2062" y="745"/>
                      </a:lnTo>
                      <a:lnTo>
                        <a:pt x="2080" y="731"/>
                      </a:lnTo>
                      <a:lnTo>
                        <a:pt x="2098" y="701"/>
                      </a:lnTo>
                      <a:lnTo>
                        <a:pt x="2108" y="677"/>
                      </a:lnTo>
                      <a:lnTo>
                        <a:pt x="2106" y="663"/>
                      </a:lnTo>
                      <a:lnTo>
                        <a:pt x="2116" y="623"/>
                      </a:lnTo>
                      <a:lnTo>
                        <a:pt x="2106" y="603"/>
                      </a:lnTo>
                      <a:lnTo>
                        <a:pt x="2094" y="623"/>
                      </a:lnTo>
                      <a:lnTo>
                        <a:pt x="2100" y="641"/>
                      </a:lnTo>
                      <a:lnTo>
                        <a:pt x="2076" y="665"/>
                      </a:lnTo>
                      <a:lnTo>
                        <a:pt x="2060" y="659"/>
                      </a:lnTo>
                      <a:lnTo>
                        <a:pt x="2060" y="639"/>
                      </a:lnTo>
                      <a:lnTo>
                        <a:pt x="2022" y="657"/>
                      </a:lnTo>
                      <a:lnTo>
                        <a:pt x="2020" y="679"/>
                      </a:lnTo>
                      <a:lnTo>
                        <a:pt x="2004" y="703"/>
                      </a:lnTo>
                      <a:lnTo>
                        <a:pt x="2012" y="717"/>
                      </a:lnTo>
                      <a:lnTo>
                        <a:pt x="1968" y="731"/>
                      </a:lnTo>
                      <a:lnTo>
                        <a:pt x="1962" y="711"/>
                      </a:lnTo>
                      <a:lnTo>
                        <a:pt x="1934" y="719"/>
                      </a:lnTo>
                      <a:lnTo>
                        <a:pt x="1906" y="735"/>
                      </a:lnTo>
                      <a:lnTo>
                        <a:pt x="1854" y="737"/>
                      </a:lnTo>
                      <a:lnTo>
                        <a:pt x="1814" y="753"/>
                      </a:lnTo>
                      <a:lnTo>
                        <a:pt x="1810" y="767"/>
                      </a:lnTo>
                      <a:lnTo>
                        <a:pt x="1716" y="861"/>
                      </a:lnTo>
                      <a:lnTo>
                        <a:pt x="1738" y="877"/>
                      </a:lnTo>
                      <a:lnTo>
                        <a:pt x="1762" y="889"/>
                      </a:lnTo>
                      <a:lnTo>
                        <a:pt x="1794" y="875"/>
                      </a:lnTo>
                      <a:lnTo>
                        <a:pt x="1820" y="905"/>
                      </a:lnTo>
                      <a:lnTo>
                        <a:pt x="1826" y="953"/>
                      </a:lnTo>
                      <a:lnTo>
                        <a:pt x="1820" y="1021"/>
                      </a:lnTo>
                      <a:lnTo>
                        <a:pt x="1800" y="1059"/>
                      </a:lnTo>
                      <a:lnTo>
                        <a:pt x="1762" y="1127"/>
                      </a:lnTo>
                      <a:lnTo>
                        <a:pt x="1734" y="1151"/>
                      </a:lnTo>
                      <a:lnTo>
                        <a:pt x="1706" y="1191"/>
                      </a:lnTo>
                      <a:lnTo>
                        <a:pt x="1670" y="1207"/>
                      </a:lnTo>
                      <a:lnTo>
                        <a:pt x="1648" y="1209"/>
                      </a:lnTo>
                      <a:lnTo>
                        <a:pt x="1636" y="1193"/>
                      </a:lnTo>
                      <a:lnTo>
                        <a:pt x="1620" y="1215"/>
                      </a:lnTo>
                      <a:lnTo>
                        <a:pt x="1592" y="1239"/>
                      </a:lnTo>
                      <a:lnTo>
                        <a:pt x="1584" y="1263"/>
                      </a:lnTo>
                      <a:lnTo>
                        <a:pt x="1564" y="1281"/>
                      </a:lnTo>
                      <a:lnTo>
                        <a:pt x="1534" y="1295"/>
                      </a:lnTo>
                      <a:lnTo>
                        <a:pt x="1536" y="1317"/>
                      </a:lnTo>
                      <a:lnTo>
                        <a:pt x="1560" y="1337"/>
                      </a:lnTo>
                      <a:lnTo>
                        <a:pt x="1574" y="1375"/>
                      </a:lnTo>
                      <a:lnTo>
                        <a:pt x="1580" y="1409"/>
                      </a:lnTo>
                      <a:lnTo>
                        <a:pt x="1574" y="1427"/>
                      </a:lnTo>
                      <a:lnTo>
                        <a:pt x="1560" y="1445"/>
                      </a:lnTo>
                      <a:lnTo>
                        <a:pt x="1526" y="1449"/>
                      </a:lnTo>
                      <a:lnTo>
                        <a:pt x="1500" y="1445"/>
                      </a:lnTo>
                      <a:lnTo>
                        <a:pt x="1506" y="1393"/>
                      </a:lnTo>
                      <a:lnTo>
                        <a:pt x="1500" y="1377"/>
                      </a:lnTo>
                      <a:lnTo>
                        <a:pt x="1510" y="1369"/>
                      </a:lnTo>
                      <a:lnTo>
                        <a:pt x="1506" y="1355"/>
                      </a:lnTo>
                      <a:lnTo>
                        <a:pt x="1478" y="1341"/>
                      </a:lnTo>
                      <a:lnTo>
                        <a:pt x="1476" y="1329"/>
                      </a:lnTo>
                      <a:lnTo>
                        <a:pt x="1488" y="1315"/>
                      </a:lnTo>
                      <a:lnTo>
                        <a:pt x="1482" y="1295"/>
                      </a:lnTo>
                      <a:lnTo>
                        <a:pt x="1460" y="1281"/>
                      </a:lnTo>
                      <a:lnTo>
                        <a:pt x="1436" y="1279"/>
                      </a:lnTo>
                      <a:lnTo>
                        <a:pt x="1416" y="1299"/>
                      </a:lnTo>
                      <a:lnTo>
                        <a:pt x="1402" y="1299"/>
                      </a:lnTo>
                      <a:lnTo>
                        <a:pt x="1398" y="1283"/>
                      </a:lnTo>
                      <a:lnTo>
                        <a:pt x="1414" y="1251"/>
                      </a:lnTo>
                      <a:lnTo>
                        <a:pt x="1396" y="1243"/>
                      </a:lnTo>
                      <a:lnTo>
                        <a:pt x="1368" y="1269"/>
                      </a:lnTo>
                      <a:lnTo>
                        <a:pt x="1336" y="1283"/>
                      </a:lnTo>
                      <a:lnTo>
                        <a:pt x="1326" y="1293"/>
                      </a:lnTo>
                      <a:lnTo>
                        <a:pt x="1306" y="1295"/>
                      </a:lnTo>
                      <a:lnTo>
                        <a:pt x="1308" y="1323"/>
                      </a:lnTo>
                      <a:lnTo>
                        <a:pt x="1328" y="1325"/>
                      </a:lnTo>
                      <a:lnTo>
                        <a:pt x="1332" y="1349"/>
                      </a:lnTo>
                      <a:lnTo>
                        <a:pt x="1346" y="1353"/>
                      </a:lnTo>
                      <a:lnTo>
                        <a:pt x="1376" y="1337"/>
                      </a:lnTo>
                      <a:lnTo>
                        <a:pt x="1392" y="1345"/>
                      </a:lnTo>
                      <a:lnTo>
                        <a:pt x="1410" y="1357"/>
                      </a:lnTo>
                      <a:lnTo>
                        <a:pt x="1408" y="1367"/>
                      </a:lnTo>
                      <a:lnTo>
                        <a:pt x="1380" y="1365"/>
                      </a:lnTo>
                      <a:lnTo>
                        <a:pt x="1358" y="1379"/>
                      </a:lnTo>
                      <a:lnTo>
                        <a:pt x="1342" y="1383"/>
                      </a:lnTo>
                      <a:lnTo>
                        <a:pt x="1342" y="1397"/>
                      </a:lnTo>
                      <a:lnTo>
                        <a:pt x="1322" y="1411"/>
                      </a:lnTo>
                      <a:lnTo>
                        <a:pt x="1326" y="1425"/>
                      </a:lnTo>
                      <a:lnTo>
                        <a:pt x="1350" y="1439"/>
                      </a:lnTo>
                      <a:lnTo>
                        <a:pt x="1354" y="1475"/>
                      </a:lnTo>
                      <a:lnTo>
                        <a:pt x="1370" y="1507"/>
                      </a:lnTo>
                      <a:lnTo>
                        <a:pt x="1378" y="1519"/>
                      </a:lnTo>
                      <a:lnTo>
                        <a:pt x="1348" y="1517"/>
                      </a:lnTo>
                      <a:lnTo>
                        <a:pt x="1366" y="1537"/>
                      </a:lnTo>
                      <a:lnTo>
                        <a:pt x="1366" y="1547"/>
                      </a:lnTo>
                      <a:lnTo>
                        <a:pt x="1344" y="1565"/>
                      </a:lnTo>
                      <a:lnTo>
                        <a:pt x="1364" y="1581"/>
                      </a:lnTo>
                      <a:lnTo>
                        <a:pt x="1368" y="1601"/>
                      </a:lnTo>
                      <a:lnTo>
                        <a:pt x="1352" y="1619"/>
                      </a:lnTo>
                      <a:lnTo>
                        <a:pt x="1334" y="1635"/>
                      </a:lnTo>
                      <a:lnTo>
                        <a:pt x="1300" y="1663"/>
                      </a:lnTo>
                      <a:lnTo>
                        <a:pt x="1290" y="1693"/>
                      </a:lnTo>
                      <a:lnTo>
                        <a:pt x="1258" y="1725"/>
                      </a:lnTo>
                      <a:lnTo>
                        <a:pt x="1220" y="1747"/>
                      </a:lnTo>
                      <a:lnTo>
                        <a:pt x="1198" y="1765"/>
                      </a:lnTo>
                      <a:lnTo>
                        <a:pt x="1172" y="1765"/>
                      </a:lnTo>
                      <a:lnTo>
                        <a:pt x="1140" y="1763"/>
                      </a:lnTo>
                      <a:lnTo>
                        <a:pt x="1124" y="1753"/>
                      </a:lnTo>
                      <a:lnTo>
                        <a:pt x="1118" y="1769"/>
                      </a:lnTo>
                      <a:lnTo>
                        <a:pt x="1088" y="1779"/>
                      </a:lnTo>
                      <a:lnTo>
                        <a:pt x="1046" y="1783"/>
                      </a:lnTo>
                      <a:lnTo>
                        <a:pt x="1030" y="1801"/>
                      </a:lnTo>
                      <a:lnTo>
                        <a:pt x="1016" y="1793"/>
                      </a:lnTo>
                      <a:lnTo>
                        <a:pt x="1014" y="1767"/>
                      </a:lnTo>
                      <a:lnTo>
                        <a:pt x="992" y="1757"/>
                      </a:lnTo>
                      <a:lnTo>
                        <a:pt x="968" y="1761"/>
                      </a:lnTo>
                      <a:lnTo>
                        <a:pt x="940" y="1773"/>
                      </a:lnTo>
                      <a:lnTo>
                        <a:pt x="912" y="1783"/>
                      </a:lnTo>
                      <a:lnTo>
                        <a:pt x="890" y="1815"/>
                      </a:lnTo>
                      <a:lnTo>
                        <a:pt x="908" y="1849"/>
                      </a:lnTo>
                      <a:lnTo>
                        <a:pt x="924" y="1875"/>
                      </a:lnTo>
                      <a:lnTo>
                        <a:pt x="946" y="1909"/>
                      </a:lnTo>
                      <a:lnTo>
                        <a:pt x="970" y="1955"/>
                      </a:lnTo>
                      <a:lnTo>
                        <a:pt x="972" y="1989"/>
                      </a:lnTo>
                      <a:lnTo>
                        <a:pt x="972" y="2031"/>
                      </a:lnTo>
                      <a:lnTo>
                        <a:pt x="966" y="2051"/>
                      </a:lnTo>
                      <a:lnTo>
                        <a:pt x="952" y="2071"/>
                      </a:lnTo>
                      <a:lnTo>
                        <a:pt x="932" y="2071"/>
                      </a:lnTo>
                      <a:lnTo>
                        <a:pt x="906" y="2077"/>
                      </a:lnTo>
                      <a:lnTo>
                        <a:pt x="878" y="2091"/>
                      </a:lnTo>
                      <a:lnTo>
                        <a:pt x="862" y="2103"/>
                      </a:lnTo>
                      <a:lnTo>
                        <a:pt x="850" y="2101"/>
                      </a:lnTo>
                      <a:lnTo>
                        <a:pt x="840" y="2091"/>
                      </a:lnTo>
                      <a:lnTo>
                        <a:pt x="852" y="2067"/>
                      </a:lnTo>
                      <a:lnTo>
                        <a:pt x="822" y="2047"/>
                      </a:lnTo>
                      <a:lnTo>
                        <a:pt x="806" y="2019"/>
                      </a:lnTo>
                      <a:lnTo>
                        <a:pt x="802" y="1997"/>
                      </a:lnTo>
                      <a:lnTo>
                        <a:pt x="782" y="1977"/>
                      </a:lnTo>
                      <a:lnTo>
                        <a:pt x="760" y="1963"/>
                      </a:lnTo>
                      <a:lnTo>
                        <a:pt x="756" y="1937"/>
                      </a:lnTo>
                      <a:lnTo>
                        <a:pt x="736" y="1943"/>
                      </a:lnTo>
                      <a:lnTo>
                        <a:pt x="736" y="1977"/>
                      </a:lnTo>
                      <a:lnTo>
                        <a:pt x="724" y="2007"/>
                      </a:lnTo>
                      <a:lnTo>
                        <a:pt x="708" y="2033"/>
                      </a:lnTo>
                      <a:lnTo>
                        <a:pt x="726" y="2067"/>
                      </a:lnTo>
                      <a:lnTo>
                        <a:pt x="734" y="2113"/>
                      </a:lnTo>
                      <a:lnTo>
                        <a:pt x="752" y="2129"/>
                      </a:lnTo>
                      <a:lnTo>
                        <a:pt x="798" y="2197"/>
                      </a:lnTo>
                      <a:lnTo>
                        <a:pt x="800" y="2247"/>
                      </a:lnTo>
                      <a:lnTo>
                        <a:pt x="818" y="2293"/>
                      </a:lnTo>
                      <a:lnTo>
                        <a:pt x="806" y="2297"/>
                      </a:lnTo>
                      <a:lnTo>
                        <a:pt x="774" y="2259"/>
                      </a:lnTo>
                      <a:lnTo>
                        <a:pt x="744" y="2225"/>
                      </a:lnTo>
                      <a:lnTo>
                        <a:pt x="732" y="2193"/>
                      </a:lnTo>
                      <a:lnTo>
                        <a:pt x="728" y="2151"/>
                      </a:lnTo>
                      <a:lnTo>
                        <a:pt x="716" y="2125"/>
                      </a:lnTo>
                      <a:lnTo>
                        <a:pt x="694" y="2085"/>
                      </a:lnTo>
                      <a:lnTo>
                        <a:pt x="676" y="2055"/>
                      </a:lnTo>
                      <a:lnTo>
                        <a:pt x="688" y="2021"/>
                      </a:lnTo>
                      <a:lnTo>
                        <a:pt x="702" y="1985"/>
                      </a:lnTo>
                      <a:lnTo>
                        <a:pt x="702" y="1947"/>
                      </a:lnTo>
                      <a:lnTo>
                        <a:pt x="688" y="1919"/>
                      </a:lnTo>
                      <a:lnTo>
                        <a:pt x="698" y="1885"/>
                      </a:lnTo>
                      <a:lnTo>
                        <a:pt x="690" y="1841"/>
                      </a:lnTo>
                      <a:lnTo>
                        <a:pt x="690" y="1807"/>
                      </a:lnTo>
                      <a:lnTo>
                        <a:pt x="656" y="1825"/>
                      </a:lnTo>
                      <a:lnTo>
                        <a:pt x="630" y="1829"/>
                      </a:lnTo>
                      <a:lnTo>
                        <a:pt x="620" y="1819"/>
                      </a:lnTo>
                      <a:lnTo>
                        <a:pt x="628" y="1763"/>
                      </a:lnTo>
                      <a:lnTo>
                        <a:pt x="624" y="1715"/>
                      </a:lnTo>
                      <a:lnTo>
                        <a:pt x="600" y="1641"/>
                      </a:lnTo>
                      <a:lnTo>
                        <a:pt x="598" y="1585"/>
                      </a:lnTo>
                      <a:lnTo>
                        <a:pt x="598" y="1565"/>
                      </a:lnTo>
                      <a:lnTo>
                        <a:pt x="582" y="1563"/>
                      </a:lnTo>
                      <a:lnTo>
                        <a:pt x="580" y="1595"/>
                      </a:lnTo>
                      <a:lnTo>
                        <a:pt x="548" y="1597"/>
                      </a:lnTo>
                      <a:lnTo>
                        <a:pt x="536" y="1583"/>
                      </a:lnTo>
                      <a:lnTo>
                        <a:pt x="502" y="1587"/>
                      </a:lnTo>
                      <a:lnTo>
                        <a:pt x="490" y="1607"/>
                      </a:lnTo>
                      <a:lnTo>
                        <a:pt x="470" y="1625"/>
                      </a:lnTo>
                      <a:lnTo>
                        <a:pt x="434" y="1627"/>
                      </a:lnTo>
                      <a:lnTo>
                        <a:pt x="394" y="1659"/>
                      </a:lnTo>
                      <a:lnTo>
                        <a:pt x="348" y="1671"/>
                      </a:lnTo>
                      <a:lnTo>
                        <a:pt x="322" y="1691"/>
                      </a:lnTo>
                      <a:lnTo>
                        <a:pt x="322" y="1749"/>
                      </a:lnTo>
                      <a:lnTo>
                        <a:pt x="300" y="1779"/>
                      </a:lnTo>
                      <a:lnTo>
                        <a:pt x="300" y="1805"/>
                      </a:lnTo>
                      <a:lnTo>
                        <a:pt x="286" y="1813"/>
                      </a:lnTo>
                      <a:lnTo>
                        <a:pt x="282" y="1829"/>
                      </a:lnTo>
                      <a:lnTo>
                        <a:pt x="264" y="1839"/>
                      </a:lnTo>
                      <a:lnTo>
                        <a:pt x="248" y="1835"/>
                      </a:lnTo>
                      <a:lnTo>
                        <a:pt x="238" y="1815"/>
                      </a:lnTo>
                      <a:lnTo>
                        <a:pt x="238" y="1769"/>
                      </a:lnTo>
                      <a:lnTo>
                        <a:pt x="234" y="1695"/>
                      </a:lnTo>
                      <a:lnTo>
                        <a:pt x="232" y="1607"/>
                      </a:lnTo>
                      <a:lnTo>
                        <a:pt x="240" y="1531"/>
                      </a:lnTo>
                      <a:lnTo>
                        <a:pt x="252" y="1467"/>
                      </a:lnTo>
                      <a:lnTo>
                        <a:pt x="270" y="1451"/>
                      </a:lnTo>
                      <a:lnTo>
                        <a:pt x="268" y="1425"/>
                      </a:lnTo>
                      <a:lnTo>
                        <a:pt x="276" y="1409"/>
                      </a:lnTo>
                      <a:lnTo>
                        <a:pt x="262" y="1397"/>
                      </a:lnTo>
                      <a:lnTo>
                        <a:pt x="244" y="1415"/>
                      </a:lnTo>
                      <a:lnTo>
                        <a:pt x="234" y="1405"/>
                      </a:lnTo>
                      <a:lnTo>
                        <a:pt x="228" y="1377"/>
                      </a:lnTo>
                      <a:lnTo>
                        <a:pt x="232" y="1357"/>
                      </a:lnTo>
                      <a:lnTo>
                        <a:pt x="254" y="1359"/>
                      </a:lnTo>
                      <a:lnTo>
                        <a:pt x="240" y="1337"/>
                      </a:lnTo>
                      <a:lnTo>
                        <a:pt x="256" y="1333"/>
                      </a:lnTo>
                      <a:lnTo>
                        <a:pt x="228" y="1307"/>
                      </a:lnTo>
                      <a:lnTo>
                        <a:pt x="236" y="1265"/>
                      </a:lnTo>
                      <a:lnTo>
                        <a:pt x="244" y="1237"/>
                      </a:lnTo>
                      <a:lnTo>
                        <a:pt x="208" y="1207"/>
                      </a:lnTo>
                      <a:lnTo>
                        <a:pt x="176" y="1149"/>
                      </a:lnTo>
                      <a:lnTo>
                        <a:pt x="168" y="1101"/>
                      </a:lnTo>
                      <a:lnTo>
                        <a:pt x="180" y="1075"/>
                      </a:lnTo>
                      <a:lnTo>
                        <a:pt x="164" y="1051"/>
                      </a:lnTo>
                      <a:lnTo>
                        <a:pt x="170" y="971"/>
                      </a:lnTo>
                      <a:lnTo>
                        <a:pt x="196" y="921"/>
                      </a:lnTo>
                      <a:lnTo>
                        <a:pt x="186" y="895"/>
                      </a:lnTo>
                      <a:lnTo>
                        <a:pt x="152" y="975"/>
                      </a:lnTo>
                      <a:lnTo>
                        <a:pt x="138" y="1021"/>
                      </a:lnTo>
                      <a:lnTo>
                        <a:pt x="148" y="1037"/>
                      </a:lnTo>
                      <a:lnTo>
                        <a:pt x="126" y="1055"/>
                      </a:lnTo>
                      <a:lnTo>
                        <a:pt x="130" y="1107"/>
                      </a:lnTo>
                      <a:lnTo>
                        <a:pt x="158" y="1087"/>
                      </a:lnTo>
                      <a:lnTo>
                        <a:pt x="150" y="1133"/>
                      </a:lnTo>
                      <a:lnTo>
                        <a:pt x="146" y="1217"/>
                      </a:lnTo>
                      <a:lnTo>
                        <a:pt x="144" y="1233"/>
                      </a:lnTo>
                      <a:lnTo>
                        <a:pt x="132" y="1253"/>
                      </a:lnTo>
                      <a:lnTo>
                        <a:pt x="110" y="1255"/>
                      </a:lnTo>
                      <a:lnTo>
                        <a:pt x="96" y="1285"/>
                      </a:lnTo>
                      <a:lnTo>
                        <a:pt x="76" y="1281"/>
                      </a:lnTo>
                      <a:lnTo>
                        <a:pt x="50" y="1293"/>
                      </a:lnTo>
                      <a:lnTo>
                        <a:pt x="18" y="1291"/>
                      </a:lnTo>
                      <a:lnTo>
                        <a:pt x="0" y="1251"/>
                      </a:lnTo>
                      <a:lnTo>
                        <a:pt x="2" y="1209"/>
                      </a:lnTo>
                      <a:lnTo>
                        <a:pt x="22" y="1151"/>
                      </a:lnTo>
                      <a:lnTo>
                        <a:pt x="52" y="1081"/>
                      </a:lnTo>
                      <a:lnTo>
                        <a:pt x="84" y="1019"/>
                      </a:lnTo>
                      <a:lnTo>
                        <a:pt x="108" y="973"/>
                      </a:lnTo>
                      <a:lnTo>
                        <a:pt x="124" y="945"/>
                      </a:lnTo>
                      <a:lnTo>
                        <a:pt x="150" y="891"/>
                      </a:lnTo>
                      <a:lnTo>
                        <a:pt x="176" y="855"/>
                      </a:lnTo>
                      <a:lnTo>
                        <a:pt x="186" y="765"/>
                      </a:lnTo>
                      <a:lnTo>
                        <a:pt x="206" y="681"/>
                      </a:lnTo>
                      <a:lnTo>
                        <a:pt x="268" y="593"/>
                      </a:lnTo>
                      <a:lnTo>
                        <a:pt x="328" y="513"/>
                      </a:lnTo>
                      <a:lnTo>
                        <a:pt x="380" y="457"/>
                      </a:lnTo>
                      <a:lnTo>
                        <a:pt x="422" y="403"/>
                      </a:lnTo>
                      <a:lnTo>
                        <a:pt x="430" y="431"/>
                      </a:lnTo>
                      <a:lnTo>
                        <a:pt x="434" y="471"/>
                      </a:lnTo>
                      <a:lnTo>
                        <a:pt x="404" y="493"/>
                      </a:lnTo>
                      <a:lnTo>
                        <a:pt x="404" y="515"/>
                      </a:lnTo>
                      <a:lnTo>
                        <a:pt x="396" y="557"/>
                      </a:lnTo>
                      <a:lnTo>
                        <a:pt x="464" y="475"/>
                      </a:lnTo>
                      <a:lnTo>
                        <a:pt x="438" y="531"/>
                      </a:lnTo>
                      <a:lnTo>
                        <a:pt x="464" y="549"/>
                      </a:lnTo>
                      <a:lnTo>
                        <a:pt x="450" y="575"/>
                      </a:lnTo>
                      <a:lnTo>
                        <a:pt x="426" y="607"/>
                      </a:lnTo>
                      <a:lnTo>
                        <a:pt x="406" y="635"/>
                      </a:lnTo>
                      <a:lnTo>
                        <a:pt x="386" y="673"/>
                      </a:lnTo>
                      <a:lnTo>
                        <a:pt x="354" y="693"/>
                      </a:lnTo>
                      <a:lnTo>
                        <a:pt x="322" y="727"/>
                      </a:lnTo>
                      <a:lnTo>
                        <a:pt x="320" y="759"/>
                      </a:lnTo>
                      <a:lnTo>
                        <a:pt x="308" y="785"/>
                      </a:lnTo>
                      <a:lnTo>
                        <a:pt x="328" y="803"/>
                      </a:lnTo>
                      <a:lnTo>
                        <a:pt x="358" y="759"/>
                      </a:lnTo>
                      <a:lnTo>
                        <a:pt x="362" y="741"/>
                      </a:lnTo>
                      <a:lnTo>
                        <a:pt x="378" y="733"/>
                      </a:lnTo>
                      <a:lnTo>
                        <a:pt x="390" y="703"/>
                      </a:lnTo>
                      <a:lnTo>
                        <a:pt x="414" y="709"/>
                      </a:lnTo>
                      <a:lnTo>
                        <a:pt x="420" y="695"/>
                      </a:lnTo>
                      <a:lnTo>
                        <a:pt x="408" y="679"/>
                      </a:lnTo>
                      <a:lnTo>
                        <a:pt x="430" y="655"/>
                      </a:lnTo>
                      <a:lnTo>
                        <a:pt x="438" y="629"/>
                      </a:lnTo>
                      <a:lnTo>
                        <a:pt x="478" y="593"/>
                      </a:lnTo>
                      <a:lnTo>
                        <a:pt x="498" y="599"/>
                      </a:lnTo>
                      <a:lnTo>
                        <a:pt x="518" y="585"/>
                      </a:lnTo>
                      <a:lnTo>
                        <a:pt x="522" y="563"/>
                      </a:lnTo>
                      <a:lnTo>
                        <a:pt x="502" y="549"/>
                      </a:lnTo>
                      <a:lnTo>
                        <a:pt x="466" y="551"/>
                      </a:lnTo>
                      <a:lnTo>
                        <a:pt x="446" y="525"/>
                      </a:lnTo>
                      <a:lnTo>
                        <a:pt x="462" y="473"/>
                      </a:lnTo>
                      <a:lnTo>
                        <a:pt x="480" y="433"/>
                      </a:lnTo>
                      <a:lnTo>
                        <a:pt x="494" y="411"/>
                      </a:lnTo>
                      <a:lnTo>
                        <a:pt x="494" y="441"/>
                      </a:lnTo>
                      <a:lnTo>
                        <a:pt x="510" y="439"/>
                      </a:lnTo>
                      <a:lnTo>
                        <a:pt x="520" y="419"/>
                      </a:lnTo>
                      <a:lnTo>
                        <a:pt x="512" y="377"/>
                      </a:lnTo>
                      <a:lnTo>
                        <a:pt x="534" y="369"/>
                      </a:lnTo>
                      <a:lnTo>
                        <a:pt x="536" y="355"/>
                      </a:lnTo>
                      <a:lnTo>
                        <a:pt x="522" y="347"/>
                      </a:lnTo>
                      <a:lnTo>
                        <a:pt x="500" y="375"/>
                      </a:lnTo>
                      <a:lnTo>
                        <a:pt x="490" y="391"/>
                      </a:lnTo>
                      <a:lnTo>
                        <a:pt x="438" y="419"/>
                      </a:lnTo>
                      <a:lnTo>
                        <a:pt x="438" y="391"/>
                      </a:lnTo>
                      <a:lnTo>
                        <a:pt x="494" y="331"/>
                      </a:lnTo>
                      <a:lnTo>
                        <a:pt x="608" y="231"/>
                      </a:lnTo>
                      <a:lnTo>
                        <a:pt x="704" y="157"/>
                      </a:lnTo>
                      <a:lnTo>
                        <a:pt x="847" y="63"/>
                      </a:lnTo>
                      <a:close/>
                    </a:path>
                  </a:pathLst>
                </a:custGeom>
                <a:solidFill>
                  <a:schemeClr val="bg2"/>
                </a:solidFill>
                <a:ln w="9525">
                  <a:noFill/>
                  <a:round/>
                  <a:headEnd/>
                  <a:tailEnd/>
                </a:ln>
                <a:effectLst/>
              </p:spPr>
              <p:txBody>
                <a:bodyPr wrap="none" anchor="ctr"/>
                <a:lstStyle/>
                <a:p>
                  <a:pPr>
                    <a:defRPr/>
                  </a:pPr>
                  <a:endParaRPr lang="ja-JP" altLang="en-US"/>
                </a:p>
              </p:txBody>
            </p:sp>
            <p:sp>
              <p:nvSpPr>
                <p:cNvPr id="155" name="Freeform 106"/>
                <p:cNvSpPr>
                  <a:spLocks/>
                </p:cNvSpPr>
                <p:nvPr/>
              </p:nvSpPr>
              <p:spPr bwMode="ltGray">
                <a:xfrm>
                  <a:off x="2809" y="2105"/>
                  <a:ext cx="59" cy="86"/>
                </a:xfrm>
                <a:custGeom>
                  <a:avLst/>
                  <a:gdLst>
                    <a:gd name="T0" fmla="*/ 0 w 58"/>
                    <a:gd name="T1" fmla="*/ 23 h 87"/>
                    <a:gd name="T2" fmla="*/ 2 w 58"/>
                    <a:gd name="T3" fmla="*/ 17 h 87"/>
                    <a:gd name="T4" fmla="*/ 14 w 58"/>
                    <a:gd name="T5" fmla="*/ 13 h 87"/>
                    <a:gd name="T6" fmla="*/ 36 w 58"/>
                    <a:gd name="T7" fmla="*/ 5 h 87"/>
                    <a:gd name="T8" fmla="*/ 46 w 58"/>
                    <a:gd name="T9" fmla="*/ 19 h 87"/>
                    <a:gd name="T10" fmla="*/ 58 w 58"/>
                    <a:gd name="T11" fmla="*/ 33 h 87"/>
                    <a:gd name="T12" fmla="*/ 40 w 58"/>
                    <a:gd name="T13" fmla="*/ 71 h 87"/>
                    <a:gd name="T14" fmla="*/ 38 w 58"/>
                    <a:gd name="T15" fmla="*/ 83 h 87"/>
                    <a:gd name="T16" fmla="*/ 26 w 58"/>
                    <a:gd name="T17" fmla="*/ 87 h 87"/>
                    <a:gd name="T18" fmla="*/ 12 w 58"/>
                    <a:gd name="T19" fmla="*/ 75 h 87"/>
                    <a:gd name="T20" fmla="*/ 18 w 58"/>
                    <a:gd name="T21" fmla="*/ 43 h 87"/>
                    <a:gd name="T22" fmla="*/ 6 w 58"/>
                    <a:gd name="T23" fmla="*/ 41 h 87"/>
                    <a:gd name="T24" fmla="*/ 0 w 58"/>
                    <a:gd name="T25" fmla="*/ 23 h 8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8" h="87">
                      <a:moveTo>
                        <a:pt x="0" y="23"/>
                      </a:moveTo>
                      <a:cubicBezTo>
                        <a:pt x="1" y="21"/>
                        <a:pt x="0" y="18"/>
                        <a:pt x="2" y="17"/>
                      </a:cubicBezTo>
                      <a:cubicBezTo>
                        <a:pt x="5" y="15"/>
                        <a:pt x="14" y="13"/>
                        <a:pt x="14" y="13"/>
                      </a:cubicBezTo>
                      <a:cubicBezTo>
                        <a:pt x="18" y="0"/>
                        <a:pt x="23" y="3"/>
                        <a:pt x="36" y="5"/>
                      </a:cubicBezTo>
                      <a:cubicBezTo>
                        <a:pt x="52" y="2"/>
                        <a:pt x="55" y="5"/>
                        <a:pt x="46" y="19"/>
                      </a:cubicBezTo>
                      <a:cubicBezTo>
                        <a:pt x="51" y="26"/>
                        <a:pt x="55" y="25"/>
                        <a:pt x="58" y="33"/>
                      </a:cubicBezTo>
                      <a:cubicBezTo>
                        <a:pt x="49" y="47"/>
                        <a:pt x="45" y="55"/>
                        <a:pt x="40" y="71"/>
                      </a:cubicBezTo>
                      <a:cubicBezTo>
                        <a:pt x="42" y="76"/>
                        <a:pt x="44" y="79"/>
                        <a:pt x="38" y="83"/>
                      </a:cubicBezTo>
                      <a:cubicBezTo>
                        <a:pt x="34" y="85"/>
                        <a:pt x="26" y="87"/>
                        <a:pt x="26" y="87"/>
                      </a:cubicBezTo>
                      <a:cubicBezTo>
                        <a:pt x="23" y="79"/>
                        <a:pt x="20" y="78"/>
                        <a:pt x="12" y="75"/>
                      </a:cubicBezTo>
                      <a:cubicBezTo>
                        <a:pt x="15" y="64"/>
                        <a:pt x="15" y="54"/>
                        <a:pt x="18" y="43"/>
                      </a:cubicBezTo>
                      <a:cubicBezTo>
                        <a:pt x="15" y="34"/>
                        <a:pt x="12" y="33"/>
                        <a:pt x="6" y="41"/>
                      </a:cubicBezTo>
                      <a:cubicBezTo>
                        <a:pt x="2" y="34"/>
                        <a:pt x="0" y="31"/>
                        <a:pt x="0" y="23"/>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56" name="Freeform 107"/>
                <p:cNvSpPr>
                  <a:spLocks/>
                </p:cNvSpPr>
                <p:nvPr/>
              </p:nvSpPr>
              <p:spPr bwMode="ltGray">
                <a:xfrm>
                  <a:off x="2841" y="1841"/>
                  <a:ext cx="279" cy="307"/>
                </a:xfrm>
                <a:custGeom>
                  <a:avLst/>
                  <a:gdLst>
                    <a:gd name="T0" fmla="*/ 44 w 279"/>
                    <a:gd name="T1" fmla="*/ 251 h 307"/>
                    <a:gd name="T2" fmla="*/ 28 w 279"/>
                    <a:gd name="T3" fmla="*/ 265 h 307"/>
                    <a:gd name="T4" fmla="*/ 10 w 279"/>
                    <a:gd name="T5" fmla="*/ 271 h 307"/>
                    <a:gd name="T6" fmla="*/ 4 w 279"/>
                    <a:gd name="T7" fmla="*/ 269 h 307"/>
                    <a:gd name="T8" fmla="*/ 0 w 279"/>
                    <a:gd name="T9" fmla="*/ 257 h 307"/>
                    <a:gd name="T10" fmla="*/ 22 w 279"/>
                    <a:gd name="T11" fmla="*/ 241 h 307"/>
                    <a:gd name="T12" fmla="*/ 34 w 279"/>
                    <a:gd name="T13" fmla="*/ 237 h 307"/>
                    <a:gd name="T14" fmla="*/ 48 w 279"/>
                    <a:gd name="T15" fmla="*/ 223 h 307"/>
                    <a:gd name="T16" fmla="*/ 66 w 279"/>
                    <a:gd name="T17" fmla="*/ 217 h 307"/>
                    <a:gd name="T18" fmla="*/ 82 w 279"/>
                    <a:gd name="T19" fmla="*/ 219 h 307"/>
                    <a:gd name="T20" fmla="*/ 94 w 279"/>
                    <a:gd name="T21" fmla="*/ 215 h 307"/>
                    <a:gd name="T22" fmla="*/ 104 w 279"/>
                    <a:gd name="T23" fmla="*/ 205 h 307"/>
                    <a:gd name="T24" fmla="*/ 122 w 279"/>
                    <a:gd name="T25" fmla="*/ 211 h 307"/>
                    <a:gd name="T26" fmla="*/ 128 w 279"/>
                    <a:gd name="T27" fmla="*/ 195 h 307"/>
                    <a:gd name="T28" fmla="*/ 146 w 279"/>
                    <a:gd name="T29" fmla="*/ 183 h 307"/>
                    <a:gd name="T30" fmla="*/ 142 w 279"/>
                    <a:gd name="T31" fmla="*/ 165 h 307"/>
                    <a:gd name="T32" fmla="*/ 154 w 279"/>
                    <a:gd name="T33" fmla="*/ 161 h 307"/>
                    <a:gd name="T34" fmla="*/ 166 w 279"/>
                    <a:gd name="T35" fmla="*/ 163 h 307"/>
                    <a:gd name="T36" fmla="*/ 170 w 279"/>
                    <a:gd name="T37" fmla="*/ 183 h 307"/>
                    <a:gd name="T38" fmla="*/ 194 w 279"/>
                    <a:gd name="T39" fmla="*/ 163 h 307"/>
                    <a:gd name="T40" fmla="*/ 180 w 279"/>
                    <a:gd name="T41" fmla="*/ 149 h 307"/>
                    <a:gd name="T42" fmla="*/ 192 w 279"/>
                    <a:gd name="T43" fmla="*/ 131 h 307"/>
                    <a:gd name="T44" fmla="*/ 208 w 279"/>
                    <a:gd name="T45" fmla="*/ 145 h 307"/>
                    <a:gd name="T46" fmla="*/ 228 w 279"/>
                    <a:gd name="T47" fmla="*/ 121 h 307"/>
                    <a:gd name="T48" fmla="*/ 224 w 279"/>
                    <a:gd name="T49" fmla="*/ 95 h 307"/>
                    <a:gd name="T50" fmla="*/ 232 w 279"/>
                    <a:gd name="T51" fmla="*/ 55 h 307"/>
                    <a:gd name="T52" fmla="*/ 230 w 279"/>
                    <a:gd name="T53" fmla="*/ 37 h 307"/>
                    <a:gd name="T54" fmla="*/ 222 w 279"/>
                    <a:gd name="T55" fmla="*/ 25 h 307"/>
                    <a:gd name="T56" fmla="*/ 218 w 279"/>
                    <a:gd name="T57" fmla="*/ 13 h 307"/>
                    <a:gd name="T58" fmla="*/ 230 w 279"/>
                    <a:gd name="T59" fmla="*/ 3 h 307"/>
                    <a:gd name="T60" fmla="*/ 244 w 279"/>
                    <a:gd name="T61" fmla="*/ 17 h 307"/>
                    <a:gd name="T62" fmla="*/ 246 w 279"/>
                    <a:gd name="T63" fmla="*/ 31 h 307"/>
                    <a:gd name="T64" fmla="*/ 254 w 279"/>
                    <a:gd name="T65" fmla="*/ 53 h 307"/>
                    <a:gd name="T66" fmla="*/ 266 w 279"/>
                    <a:gd name="T67" fmla="*/ 69 h 307"/>
                    <a:gd name="T68" fmla="*/ 276 w 279"/>
                    <a:gd name="T69" fmla="*/ 93 h 307"/>
                    <a:gd name="T70" fmla="*/ 262 w 279"/>
                    <a:gd name="T71" fmla="*/ 137 h 307"/>
                    <a:gd name="T72" fmla="*/ 246 w 279"/>
                    <a:gd name="T73" fmla="*/ 177 h 307"/>
                    <a:gd name="T74" fmla="*/ 240 w 279"/>
                    <a:gd name="T75" fmla="*/ 231 h 307"/>
                    <a:gd name="T76" fmla="*/ 220 w 279"/>
                    <a:gd name="T77" fmla="*/ 229 h 307"/>
                    <a:gd name="T78" fmla="*/ 206 w 279"/>
                    <a:gd name="T79" fmla="*/ 237 h 307"/>
                    <a:gd name="T80" fmla="*/ 188 w 279"/>
                    <a:gd name="T81" fmla="*/ 239 h 307"/>
                    <a:gd name="T82" fmla="*/ 168 w 279"/>
                    <a:gd name="T83" fmla="*/ 245 h 307"/>
                    <a:gd name="T84" fmla="*/ 150 w 279"/>
                    <a:gd name="T85" fmla="*/ 239 h 307"/>
                    <a:gd name="T86" fmla="*/ 140 w 279"/>
                    <a:gd name="T87" fmla="*/ 267 h 307"/>
                    <a:gd name="T88" fmla="*/ 130 w 279"/>
                    <a:gd name="T89" fmla="*/ 281 h 307"/>
                    <a:gd name="T90" fmla="*/ 110 w 279"/>
                    <a:gd name="T91" fmla="*/ 271 h 307"/>
                    <a:gd name="T92" fmla="*/ 104 w 279"/>
                    <a:gd name="T93" fmla="*/ 243 h 307"/>
                    <a:gd name="T94" fmla="*/ 82 w 279"/>
                    <a:gd name="T95" fmla="*/ 253 h 307"/>
                    <a:gd name="T96" fmla="*/ 64 w 279"/>
                    <a:gd name="T97" fmla="*/ 255 h 307"/>
                    <a:gd name="T98" fmla="*/ 50 w 279"/>
                    <a:gd name="T99" fmla="*/ 255 h 307"/>
                    <a:gd name="T100" fmla="*/ 52 w 279"/>
                    <a:gd name="T101" fmla="*/ 261 h 307"/>
                    <a:gd name="T102" fmla="*/ 50 w 279"/>
                    <a:gd name="T103" fmla="*/ 267 h 307"/>
                    <a:gd name="T104" fmla="*/ 80 w 279"/>
                    <a:gd name="T105" fmla="*/ 259 h 307"/>
                    <a:gd name="T106" fmla="*/ 86 w 279"/>
                    <a:gd name="T107" fmla="*/ 257 h 307"/>
                    <a:gd name="T108" fmla="*/ 98 w 279"/>
                    <a:gd name="T109" fmla="*/ 261 h 307"/>
                    <a:gd name="T110" fmla="*/ 96 w 279"/>
                    <a:gd name="T111" fmla="*/ 269 h 307"/>
                    <a:gd name="T112" fmla="*/ 80 w 279"/>
                    <a:gd name="T113" fmla="*/ 291 h 307"/>
                    <a:gd name="T114" fmla="*/ 60 w 279"/>
                    <a:gd name="T115" fmla="*/ 289 h 307"/>
                    <a:gd name="T116" fmla="*/ 50 w 279"/>
                    <a:gd name="T117" fmla="*/ 307 h 307"/>
                    <a:gd name="T118" fmla="*/ 36 w 279"/>
                    <a:gd name="T119" fmla="*/ 291 h 307"/>
                    <a:gd name="T120" fmla="*/ 44 w 279"/>
                    <a:gd name="T121" fmla="*/ 273 h 307"/>
                    <a:gd name="T122" fmla="*/ 40 w 279"/>
                    <a:gd name="T123" fmla="*/ 261 h 307"/>
                    <a:gd name="T124" fmla="*/ 44 w 279"/>
                    <a:gd name="T125" fmla="*/ 251 h 30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9" h="307">
                      <a:moveTo>
                        <a:pt x="44" y="251"/>
                      </a:moveTo>
                      <a:cubicBezTo>
                        <a:pt x="38" y="255"/>
                        <a:pt x="35" y="262"/>
                        <a:pt x="28" y="265"/>
                      </a:cubicBezTo>
                      <a:cubicBezTo>
                        <a:pt x="22" y="268"/>
                        <a:pt x="10" y="271"/>
                        <a:pt x="10" y="271"/>
                      </a:cubicBezTo>
                      <a:cubicBezTo>
                        <a:pt x="8" y="270"/>
                        <a:pt x="5" y="271"/>
                        <a:pt x="4" y="269"/>
                      </a:cubicBezTo>
                      <a:cubicBezTo>
                        <a:pt x="2" y="266"/>
                        <a:pt x="0" y="257"/>
                        <a:pt x="0" y="257"/>
                      </a:cubicBezTo>
                      <a:cubicBezTo>
                        <a:pt x="5" y="249"/>
                        <a:pt x="13" y="245"/>
                        <a:pt x="22" y="241"/>
                      </a:cubicBezTo>
                      <a:cubicBezTo>
                        <a:pt x="26" y="239"/>
                        <a:pt x="34" y="237"/>
                        <a:pt x="34" y="237"/>
                      </a:cubicBezTo>
                      <a:cubicBezTo>
                        <a:pt x="37" y="233"/>
                        <a:pt x="44" y="226"/>
                        <a:pt x="48" y="223"/>
                      </a:cubicBezTo>
                      <a:cubicBezTo>
                        <a:pt x="53" y="220"/>
                        <a:pt x="66" y="217"/>
                        <a:pt x="66" y="217"/>
                      </a:cubicBezTo>
                      <a:cubicBezTo>
                        <a:pt x="71" y="218"/>
                        <a:pt x="77" y="219"/>
                        <a:pt x="82" y="219"/>
                      </a:cubicBezTo>
                      <a:cubicBezTo>
                        <a:pt x="86" y="219"/>
                        <a:pt x="94" y="215"/>
                        <a:pt x="94" y="215"/>
                      </a:cubicBezTo>
                      <a:cubicBezTo>
                        <a:pt x="96" y="212"/>
                        <a:pt x="100" y="205"/>
                        <a:pt x="104" y="205"/>
                      </a:cubicBezTo>
                      <a:cubicBezTo>
                        <a:pt x="110" y="205"/>
                        <a:pt x="122" y="211"/>
                        <a:pt x="122" y="211"/>
                      </a:cubicBezTo>
                      <a:cubicBezTo>
                        <a:pt x="132" y="208"/>
                        <a:pt x="130" y="204"/>
                        <a:pt x="128" y="195"/>
                      </a:cubicBezTo>
                      <a:cubicBezTo>
                        <a:pt x="136" y="190"/>
                        <a:pt x="141" y="191"/>
                        <a:pt x="146" y="183"/>
                      </a:cubicBezTo>
                      <a:cubicBezTo>
                        <a:pt x="144" y="179"/>
                        <a:pt x="136" y="170"/>
                        <a:pt x="142" y="165"/>
                      </a:cubicBezTo>
                      <a:cubicBezTo>
                        <a:pt x="145" y="163"/>
                        <a:pt x="154" y="161"/>
                        <a:pt x="154" y="161"/>
                      </a:cubicBezTo>
                      <a:cubicBezTo>
                        <a:pt x="159" y="175"/>
                        <a:pt x="151" y="158"/>
                        <a:pt x="166" y="163"/>
                      </a:cubicBezTo>
                      <a:cubicBezTo>
                        <a:pt x="163" y="173"/>
                        <a:pt x="158" y="179"/>
                        <a:pt x="170" y="183"/>
                      </a:cubicBezTo>
                      <a:cubicBezTo>
                        <a:pt x="182" y="179"/>
                        <a:pt x="181" y="167"/>
                        <a:pt x="194" y="163"/>
                      </a:cubicBezTo>
                      <a:cubicBezTo>
                        <a:pt x="192" y="157"/>
                        <a:pt x="180" y="149"/>
                        <a:pt x="180" y="149"/>
                      </a:cubicBezTo>
                      <a:cubicBezTo>
                        <a:pt x="173" y="138"/>
                        <a:pt x="182" y="134"/>
                        <a:pt x="192" y="131"/>
                      </a:cubicBezTo>
                      <a:cubicBezTo>
                        <a:pt x="206" y="136"/>
                        <a:pt x="191" y="149"/>
                        <a:pt x="208" y="145"/>
                      </a:cubicBezTo>
                      <a:cubicBezTo>
                        <a:pt x="212" y="133"/>
                        <a:pt x="216" y="125"/>
                        <a:pt x="228" y="121"/>
                      </a:cubicBezTo>
                      <a:cubicBezTo>
                        <a:pt x="231" y="112"/>
                        <a:pt x="226" y="104"/>
                        <a:pt x="224" y="95"/>
                      </a:cubicBezTo>
                      <a:cubicBezTo>
                        <a:pt x="228" y="82"/>
                        <a:pt x="223" y="68"/>
                        <a:pt x="232" y="55"/>
                      </a:cubicBezTo>
                      <a:cubicBezTo>
                        <a:pt x="234" y="45"/>
                        <a:pt x="239" y="43"/>
                        <a:pt x="230" y="37"/>
                      </a:cubicBezTo>
                      <a:cubicBezTo>
                        <a:pt x="227" y="33"/>
                        <a:pt x="224" y="30"/>
                        <a:pt x="222" y="25"/>
                      </a:cubicBezTo>
                      <a:cubicBezTo>
                        <a:pt x="221" y="21"/>
                        <a:pt x="218" y="13"/>
                        <a:pt x="218" y="13"/>
                      </a:cubicBezTo>
                      <a:cubicBezTo>
                        <a:pt x="221" y="5"/>
                        <a:pt x="221" y="0"/>
                        <a:pt x="230" y="3"/>
                      </a:cubicBezTo>
                      <a:cubicBezTo>
                        <a:pt x="233" y="11"/>
                        <a:pt x="236" y="14"/>
                        <a:pt x="244" y="17"/>
                      </a:cubicBezTo>
                      <a:cubicBezTo>
                        <a:pt x="248" y="29"/>
                        <a:pt x="234" y="23"/>
                        <a:pt x="246" y="31"/>
                      </a:cubicBezTo>
                      <a:cubicBezTo>
                        <a:pt x="242" y="42"/>
                        <a:pt x="246" y="47"/>
                        <a:pt x="254" y="53"/>
                      </a:cubicBezTo>
                      <a:cubicBezTo>
                        <a:pt x="257" y="61"/>
                        <a:pt x="259" y="64"/>
                        <a:pt x="266" y="69"/>
                      </a:cubicBezTo>
                      <a:cubicBezTo>
                        <a:pt x="269" y="78"/>
                        <a:pt x="271" y="85"/>
                        <a:pt x="276" y="93"/>
                      </a:cubicBezTo>
                      <a:cubicBezTo>
                        <a:pt x="279" y="107"/>
                        <a:pt x="272" y="127"/>
                        <a:pt x="262" y="137"/>
                      </a:cubicBezTo>
                      <a:cubicBezTo>
                        <a:pt x="245" y="131"/>
                        <a:pt x="250" y="164"/>
                        <a:pt x="246" y="177"/>
                      </a:cubicBezTo>
                      <a:cubicBezTo>
                        <a:pt x="244" y="197"/>
                        <a:pt x="245" y="212"/>
                        <a:pt x="240" y="231"/>
                      </a:cubicBezTo>
                      <a:cubicBezTo>
                        <a:pt x="232" y="229"/>
                        <a:pt x="228" y="226"/>
                        <a:pt x="220" y="229"/>
                      </a:cubicBezTo>
                      <a:cubicBezTo>
                        <a:pt x="217" y="237"/>
                        <a:pt x="215" y="240"/>
                        <a:pt x="206" y="237"/>
                      </a:cubicBezTo>
                      <a:cubicBezTo>
                        <a:pt x="203" y="247"/>
                        <a:pt x="196" y="242"/>
                        <a:pt x="188" y="239"/>
                      </a:cubicBezTo>
                      <a:cubicBezTo>
                        <a:pt x="181" y="241"/>
                        <a:pt x="175" y="243"/>
                        <a:pt x="168" y="245"/>
                      </a:cubicBezTo>
                      <a:cubicBezTo>
                        <a:pt x="162" y="243"/>
                        <a:pt x="150" y="239"/>
                        <a:pt x="150" y="239"/>
                      </a:cubicBezTo>
                      <a:cubicBezTo>
                        <a:pt x="153" y="253"/>
                        <a:pt x="150" y="257"/>
                        <a:pt x="140" y="267"/>
                      </a:cubicBezTo>
                      <a:cubicBezTo>
                        <a:pt x="135" y="281"/>
                        <a:pt x="140" y="278"/>
                        <a:pt x="130" y="281"/>
                      </a:cubicBezTo>
                      <a:cubicBezTo>
                        <a:pt x="121" y="278"/>
                        <a:pt x="113" y="281"/>
                        <a:pt x="110" y="271"/>
                      </a:cubicBezTo>
                      <a:cubicBezTo>
                        <a:pt x="114" y="259"/>
                        <a:pt x="116" y="251"/>
                        <a:pt x="104" y="243"/>
                      </a:cubicBezTo>
                      <a:cubicBezTo>
                        <a:pt x="93" y="245"/>
                        <a:pt x="88" y="244"/>
                        <a:pt x="82" y="253"/>
                      </a:cubicBezTo>
                      <a:cubicBezTo>
                        <a:pt x="67" y="248"/>
                        <a:pt x="73" y="246"/>
                        <a:pt x="64" y="255"/>
                      </a:cubicBezTo>
                      <a:cubicBezTo>
                        <a:pt x="56" y="252"/>
                        <a:pt x="53" y="245"/>
                        <a:pt x="50" y="255"/>
                      </a:cubicBezTo>
                      <a:cubicBezTo>
                        <a:pt x="51" y="257"/>
                        <a:pt x="52" y="259"/>
                        <a:pt x="52" y="261"/>
                      </a:cubicBezTo>
                      <a:cubicBezTo>
                        <a:pt x="52" y="263"/>
                        <a:pt x="48" y="266"/>
                        <a:pt x="50" y="267"/>
                      </a:cubicBezTo>
                      <a:cubicBezTo>
                        <a:pt x="55" y="269"/>
                        <a:pt x="76" y="260"/>
                        <a:pt x="80" y="259"/>
                      </a:cubicBezTo>
                      <a:cubicBezTo>
                        <a:pt x="82" y="258"/>
                        <a:pt x="86" y="257"/>
                        <a:pt x="86" y="257"/>
                      </a:cubicBezTo>
                      <a:cubicBezTo>
                        <a:pt x="90" y="258"/>
                        <a:pt x="94" y="260"/>
                        <a:pt x="98" y="261"/>
                      </a:cubicBezTo>
                      <a:cubicBezTo>
                        <a:pt x="101" y="262"/>
                        <a:pt x="97" y="266"/>
                        <a:pt x="96" y="269"/>
                      </a:cubicBezTo>
                      <a:cubicBezTo>
                        <a:pt x="92" y="281"/>
                        <a:pt x="91" y="284"/>
                        <a:pt x="80" y="291"/>
                      </a:cubicBezTo>
                      <a:cubicBezTo>
                        <a:pt x="72" y="283"/>
                        <a:pt x="71" y="286"/>
                        <a:pt x="60" y="289"/>
                      </a:cubicBezTo>
                      <a:cubicBezTo>
                        <a:pt x="55" y="304"/>
                        <a:pt x="59" y="298"/>
                        <a:pt x="50" y="307"/>
                      </a:cubicBezTo>
                      <a:cubicBezTo>
                        <a:pt x="39" y="304"/>
                        <a:pt x="42" y="300"/>
                        <a:pt x="36" y="291"/>
                      </a:cubicBezTo>
                      <a:cubicBezTo>
                        <a:pt x="41" y="277"/>
                        <a:pt x="38" y="283"/>
                        <a:pt x="44" y="273"/>
                      </a:cubicBezTo>
                      <a:cubicBezTo>
                        <a:pt x="43" y="269"/>
                        <a:pt x="36" y="263"/>
                        <a:pt x="40" y="261"/>
                      </a:cubicBezTo>
                      <a:cubicBezTo>
                        <a:pt x="48" y="256"/>
                        <a:pt x="47" y="259"/>
                        <a:pt x="44" y="251"/>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57" name="Freeform 108"/>
                <p:cNvSpPr>
                  <a:spLocks/>
                </p:cNvSpPr>
                <p:nvPr/>
              </p:nvSpPr>
              <p:spPr bwMode="ltGray">
                <a:xfrm>
                  <a:off x="3063" y="1756"/>
                  <a:ext cx="138" cy="113"/>
                </a:xfrm>
                <a:custGeom>
                  <a:avLst/>
                  <a:gdLst>
                    <a:gd name="T0" fmla="*/ 7 w 138"/>
                    <a:gd name="T1" fmla="*/ 81 h 113"/>
                    <a:gd name="T2" fmla="*/ 11 w 138"/>
                    <a:gd name="T3" fmla="*/ 63 h 113"/>
                    <a:gd name="T4" fmla="*/ 23 w 138"/>
                    <a:gd name="T5" fmla="*/ 69 h 113"/>
                    <a:gd name="T6" fmla="*/ 29 w 138"/>
                    <a:gd name="T7" fmla="*/ 51 h 113"/>
                    <a:gd name="T8" fmla="*/ 31 w 138"/>
                    <a:gd name="T9" fmla="*/ 45 h 113"/>
                    <a:gd name="T10" fmla="*/ 25 w 138"/>
                    <a:gd name="T11" fmla="*/ 15 h 113"/>
                    <a:gd name="T12" fmla="*/ 35 w 138"/>
                    <a:gd name="T13" fmla="*/ 3 h 113"/>
                    <a:gd name="T14" fmla="*/ 57 w 138"/>
                    <a:gd name="T15" fmla="*/ 17 h 113"/>
                    <a:gd name="T16" fmla="*/ 79 w 138"/>
                    <a:gd name="T17" fmla="*/ 41 h 113"/>
                    <a:gd name="T18" fmla="*/ 99 w 138"/>
                    <a:gd name="T19" fmla="*/ 35 h 113"/>
                    <a:gd name="T20" fmla="*/ 113 w 138"/>
                    <a:gd name="T21" fmla="*/ 37 h 113"/>
                    <a:gd name="T22" fmla="*/ 127 w 138"/>
                    <a:gd name="T23" fmla="*/ 25 h 113"/>
                    <a:gd name="T24" fmla="*/ 125 w 138"/>
                    <a:gd name="T25" fmla="*/ 39 h 113"/>
                    <a:gd name="T26" fmla="*/ 111 w 138"/>
                    <a:gd name="T27" fmla="*/ 45 h 113"/>
                    <a:gd name="T28" fmla="*/ 109 w 138"/>
                    <a:gd name="T29" fmla="*/ 57 h 113"/>
                    <a:gd name="T30" fmla="*/ 95 w 138"/>
                    <a:gd name="T31" fmla="*/ 73 h 113"/>
                    <a:gd name="T32" fmla="*/ 83 w 138"/>
                    <a:gd name="T33" fmla="*/ 77 h 113"/>
                    <a:gd name="T34" fmla="*/ 73 w 138"/>
                    <a:gd name="T35" fmla="*/ 101 h 113"/>
                    <a:gd name="T36" fmla="*/ 69 w 138"/>
                    <a:gd name="T37" fmla="*/ 113 h 113"/>
                    <a:gd name="T38" fmla="*/ 51 w 138"/>
                    <a:gd name="T39" fmla="*/ 99 h 113"/>
                    <a:gd name="T40" fmla="*/ 33 w 138"/>
                    <a:gd name="T41" fmla="*/ 87 h 113"/>
                    <a:gd name="T42" fmla="*/ 17 w 138"/>
                    <a:gd name="T43" fmla="*/ 95 h 113"/>
                    <a:gd name="T44" fmla="*/ 7 w 138"/>
                    <a:gd name="T45" fmla="*/ 81 h 11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38" h="113">
                      <a:moveTo>
                        <a:pt x="7" y="81"/>
                      </a:moveTo>
                      <a:cubicBezTo>
                        <a:pt x="2" y="73"/>
                        <a:pt x="1" y="66"/>
                        <a:pt x="11" y="63"/>
                      </a:cubicBezTo>
                      <a:cubicBezTo>
                        <a:pt x="11" y="63"/>
                        <a:pt x="21" y="71"/>
                        <a:pt x="23" y="69"/>
                      </a:cubicBezTo>
                      <a:cubicBezTo>
                        <a:pt x="23" y="69"/>
                        <a:pt x="28" y="54"/>
                        <a:pt x="29" y="51"/>
                      </a:cubicBezTo>
                      <a:cubicBezTo>
                        <a:pt x="30" y="49"/>
                        <a:pt x="31" y="45"/>
                        <a:pt x="31" y="45"/>
                      </a:cubicBezTo>
                      <a:cubicBezTo>
                        <a:pt x="30" y="34"/>
                        <a:pt x="28" y="26"/>
                        <a:pt x="25" y="15"/>
                      </a:cubicBezTo>
                      <a:cubicBezTo>
                        <a:pt x="27" y="6"/>
                        <a:pt x="25" y="0"/>
                        <a:pt x="35" y="3"/>
                      </a:cubicBezTo>
                      <a:cubicBezTo>
                        <a:pt x="42" y="13"/>
                        <a:pt x="44" y="15"/>
                        <a:pt x="57" y="17"/>
                      </a:cubicBezTo>
                      <a:cubicBezTo>
                        <a:pt x="61" y="29"/>
                        <a:pt x="66" y="37"/>
                        <a:pt x="79" y="41"/>
                      </a:cubicBezTo>
                      <a:cubicBezTo>
                        <a:pt x="94" y="36"/>
                        <a:pt x="87" y="38"/>
                        <a:pt x="99" y="35"/>
                      </a:cubicBezTo>
                      <a:cubicBezTo>
                        <a:pt x="106" y="25"/>
                        <a:pt x="104" y="34"/>
                        <a:pt x="113" y="37"/>
                      </a:cubicBezTo>
                      <a:cubicBezTo>
                        <a:pt x="120" y="32"/>
                        <a:pt x="119" y="28"/>
                        <a:pt x="127" y="25"/>
                      </a:cubicBezTo>
                      <a:cubicBezTo>
                        <a:pt x="138" y="29"/>
                        <a:pt x="131" y="33"/>
                        <a:pt x="125" y="39"/>
                      </a:cubicBezTo>
                      <a:cubicBezTo>
                        <a:pt x="122" y="48"/>
                        <a:pt x="119" y="48"/>
                        <a:pt x="111" y="45"/>
                      </a:cubicBezTo>
                      <a:cubicBezTo>
                        <a:pt x="98" y="48"/>
                        <a:pt x="99" y="50"/>
                        <a:pt x="109" y="57"/>
                      </a:cubicBezTo>
                      <a:cubicBezTo>
                        <a:pt x="117" y="69"/>
                        <a:pt x="105" y="70"/>
                        <a:pt x="95" y="73"/>
                      </a:cubicBezTo>
                      <a:cubicBezTo>
                        <a:pt x="91" y="74"/>
                        <a:pt x="83" y="77"/>
                        <a:pt x="83" y="77"/>
                      </a:cubicBezTo>
                      <a:cubicBezTo>
                        <a:pt x="80" y="86"/>
                        <a:pt x="76" y="92"/>
                        <a:pt x="73" y="101"/>
                      </a:cubicBezTo>
                      <a:cubicBezTo>
                        <a:pt x="72" y="105"/>
                        <a:pt x="69" y="113"/>
                        <a:pt x="69" y="113"/>
                      </a:cubicBezTo>
                      <a:cubicBezTo>
                        <a:pt x="58" y="110"/>
                        <a:pt x="60" y="106"/>
                        <a:pt x="51" y="99"/>
                      </a:cubicBezTo>
                      <a:cubicBezTo>
                        <a:pt x="45" y="95"/>
                        <a:pt x="33" y="87"/>
                        <a:pt x="33" y="87"/>
                      </a:cubicBezTo>
                      <a:cubicBezTo>
                        <a:pt x="25" y="92"/>
                        <a:pt x="26" y="98"/>
                        <a:pt x="17" y="95"/>
                      </a:cubicBezTo>
                      <a:cubicBezTo>
                        <a:pt x="16" y="93"/>
                        <a:pt x="0" y="81"/>
                        <a:pt x="7" y="81"/>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58" name="Freeform 109"/>
                <p:cNvSpPr>
                  <a:spLocks/>
                </p:cNvSpPr>
                <p:nvPr/>
              </p:nvSpPr>
              <p:spPr bwMode="ltGray">
                <a:xfrm>
                  <a:off x="3201" y="1742"/>
                  <a:ext cx="47" cy="34"/>
                </a:xfrm>
                <a:custGeom>
                  <a:avLst/>
                  <a:gdLst>
                    <a:gd name="T0" fmla="*/ 0 w 46"/>
                    <a:gd name="T1" fmla="*/ 24 h 34"/>
                    <a:gd name="T2" fmla="*/ 24 w 46"/>
                    <a:gd name="T3" fmla="*/ 0 h 34"/>
                    <a:gd name="T4" fmla="*/ 46 w 46"/>
                    <a:gd name="T5" fmla="*/ 16 h 34"/>
                    <a:gd name="T6" fmla="*/ 24 w 46"/>
                    <a:gd name="T7" fmla="*/ 20 h 34"/>
                    <a:gd name="T8" fmla="*/ 0 w 46"/>
                    <a:gd name="T9" fmla="*/ 24 h 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 h="34">
                      <a:moveTo>
                        <a:pt x="0" y="24"/>
                      </a:moveTo>
                      <a:cubicBezTo>
                        <a:pt x="22" y="17"/>
                        <a:pt x="7" y="12"/>
                        <a:pt x="24" y="0"/>
                      </a:cubicBezTo>
                      <a:cubicBezTo>
                        <a:pt x="43" y="6"/>
                        <a:pt x="21" y="12"/>
                        <a:pt x="46" y="16"/>
                      </a:cubicBezTo>
                      <a:cubicBezTo>
                        <a:pt x="42" y="28"/>
                        <a:pt x="34" y="23"/>
                        <a:pt x="24" y="20"/>
                      </a:cubicBezTo>
                      <a:cubicBezTo>
                        <a:pt x="3" y="34"/>
                        <a:pt x="12" y="16"/>
                        <a:pt x="0" y="24"/>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59" name="Freeform 110"/>
                <p:cNvSpPr>
                  <a:spLocks/>
                </p:cNvSpPr>
                <p:nvPr/>
              </p:nvSpPr>
              <p:spPr bwMode="ltGray">
                <a:xfrm>
                  <a:off x="3241" y="1699"/>
                  <a:ext cx="39" cy="47"/>
                </a:xfrm>
                <a:custGeom>
                  <a:avLst/>
                  <a:gdLst>
                    <a:gd name="T0" fmla="*/ 17 w 39"/>
                    <a:gd name="T1" fmla="*/ 43 h 47"/>
                    <a:gd name="T2" fmla="*/ 13 w 39"/>
                    <a:gd name="T3" fmla="*/ 17 h 47"/>
                    <a:gd name="T4" fmla="*/ 29 w 39"/>
                    <a:gd name="T5" fmla="*/ 19 h 47"/>
                    <a:gd name="T6" fmla="*/ 25 w 39"/>
                    <a:gd name="T7" fmla="*/ 33 h 47"/>
                    <a:gd name="T8" fmla="*/ 17 w 39"/>
                    <a:gd name="T9" fmla="*/ 43 h 4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9" h="47">
                      <a:moveTo>
                        <a:pt x="17" y="43"/>
                      </a:moveTo>
                      <a:cubicBezTo>
                        <a:pt x="0" y="39"/>
                        <a:pt x="6" y="28"/>
                        <a:pt x="13" y="17"/>
                      </a:cubicBezTo>
                      <a:cubicBezTo>
                        <a:pt x="7" y="0"/>
                        <a:pt x="24" y="16"/>
                        <a:pt x="29" y="19"/>
                      </a:cubicBezTo>
                      <a:cubicBezTo>
                        <a:pt x="36" y="29"/>
                        <a:pt x="39" y="30"/>
                        <a:pt x="25" y="33"/>
                      </a:cubicBezTo>
                      <a:cubicBezTo>
                        <a:pt x="21" y="46"/>
                        <a:pt x="25" y="47"/>
                        <a:pt x="17" y="43"/>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60" name="Freeform 111"/>
                <p:cNvSpPr>
                  <a:spLocks/>
                </p:cNvSpPr>
                <p:nvPr/>
              </p:nvSpPr>
              <p:spPr bwMode="ltGray">
                <a:xfrm>
                  <a:off x="3285" y="1686"/>
                  <a:ext cx="25" cy="27"/>
                </a:xfrm>
                <a:custGeom>
                  <a:avLst/>
                  <a:gdLst>
                    <a:gd name="T0" fmla="*/ 11 w 25"/>
                    <a:gd name="T1" fmla="*/ 18 h 27"/>
                    <a:gd name="T2" fmla="*/ 7 w 25"/>
                    <a:gd name="T3" fmla="*/ 8 h 27"/>
                    <a:gd name="T4" fmla="*/ 19 w 25"/>
                    <a:gd name="T5" fmla="*/ 0 h 27"/>
                    <a:gd name="T6" fmla="*/ 11 w 25"/>
                    <a:gd name="T7" fmla="*/ 18 h 2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27">
                      <a:moveTo>
                        <a:pt x="11" y="18"/>
                      </a:moveTo>
                      <a:cubicBezTo>
                        <a:pt x="6" y="16"/>
                        <a:pt x="0" y="16"/>
                        <a:pt x="7" y="8"/>
                      </a:cubicBezTo>
                      <a:cubicBezTo>
                        <a:pt x="10" y="4"/>
                        <a:pt x="19" y="0"/>
                        <a:pt x="19" y="0"/>
                      </a:cubicBezTo>
                      <a:cubicBezTo>
                        <a:pt x="25" y="9"/>
                        <a:pt x="20" y="27"/>
                        <a:pt x="11" y="18"/>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61" name="Freeform 112"/>
                <p:cNvSpPr>
                  <a:spLocks/>
                </p:cNvSpPr>
                <p:nvPr/>
              </p:nvSpPr>
              <p:spPr bwMode="ltGray">
                <a:xfrm>
                  <a:off x="3069" y="1506"/>
                  <a:ext cx="63" cy="237"/>
                </a:xfrm>
                <a:custGeom>
                  <a:avLst/>
                  <a:gdLst>
                    <a:gd name="T0" fmla="*/ 3 w 62"/>
                    <a:gd name="T1" fmla="*/ 60 h 238"/>
                    <a:gd name="T2" fmla="*/ 11 w 62"/>
                    <a:gd name="T3" fmla="*/ 32 h 238"/>
                    <a:gd name="T4" fmla="*/ 13 w 62"/>
                    <a:gd name="T5" fmla="*/ 2 h 238"/>
                    <a:gd name="T6" fmla="*/ 19 w 62"/>
                    <a:gd name="T7" fmla="*/ 6 h 238"/>
                    <a:gd name="T8" fmla="*/ 25 w 62"/>
                    <a:gd name="T9" fmla="*/ 30 h 238"/>
                    <a:gd name="T10" fmla="*/ 49 w 62"/>
                    <a:gd name="T11" fmla="*/ 94 h 238"/>
                    <a:gd name="T12" fmla="*/ 57 w 62"/>
                    <a:gd name="T13" fmla="*/ 122 h 238"/>
                    <a:gd name="T14" fmla="*/ 61 w 62"/>
                    <a:gd name="T15" fmla="*/ 134 h 238"/>
                    <a:gd name="T16" fmla="*/ 51 w 62"/>
                    <a:gd name="T17" fmla="*/ 148 h 238"/>
                    <a:gd name="T18" fmla="*/ 39 w 62"/>
                    <a:gd name="T19" fmla="*/ 144 h 238"/>
                    <a:gd name="T20" fmla="*/ 27 w 62"/>
                    <a:gd name="T21" fmla="*/ 162 h 238"/>
                    <a:gd name="T22" fmla="*/ 51 w 62"/>
                    <a:gd name="T23" fmla="*/ 220 h 238"/>
                    <a:gd name="T24" fmla="*/ 35 w 62"/>
                    <a:gd name="T25" fmla="*/ 230 h 238"/>
                    <a:gd name="T26" fmla="*/ 11 w 62"/>
                    <a:gd name="T27" fmla="*/ 238 h 238"/>
                    <a:gd name="T28" fmla="*/ 11 w 62"/>
                    <a:gd name="T29" fmla="*/ 196 h 238"/>
                    <a:gd name="T30" fmla="*/ 9 w 62"/>
                    <a:gd name="T31" fmla="*/ 140 h 238"/>
                    <a:gd name="T32" fmla="*/ 19 w 62"/>
                    <a:gd name="T33" fmla="*/ 122 h 238"/>
                    <a:gd name="T34" fmla="*/ 1 w 62"/>
                    <a:gd name="T35" fmla="*/ 76 h 238"/>
                    <a:gd name="T36" fmla="*/ 3 w 62"/>
                    <a:gd name="T37" fmla="*/ 60 h 23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2" h="238">
                      <a:moveTo>
                        <a:pt x="3" y="60"/>
                      </a:moveTo>
                      <a:cubicBezTo>
                        <a:pt x="5" y="47"/>
                        <a:pt x="4" y="42"/>
                        <a:pt x="11" y="32"/>
                      </a:cubicBezTo>
                      <a:cubicBezTo>
                        <a:pt x="12" y="22"/>
                        <a:pt x="10" y="12"/>
                        <a:pt x="13" y="2"/>
                      </a:cubicBezTo>
                      <a:cubicBezTo>
                        <a:pt x="14" y="0"/>
                        <a:pt x="18" y="4"/>
                        <a:pt x="19" y="6"/>
                      </a:cubicBezTo>
                      <a:cubicBezTo>
                        <a:pt x="24" y="13"/>
                        <a:pt x="23" y="22"/>
                        <a:pt x="25" y="30"/>
                      </a:cubicBezTo>
                      <a:cubicBezTo>
                        <a:pt x="31" y="53"/>
                        <a:pt x="44" y="71"/>
                        <a:pt x="49" y="94"/>
                      </a:cubicBezTo>
                      <a:cubicBezTo>
                        <a:pt x="51" y="104"/>
                        <a:pt x="54" y="113"/>
                        <a:pt x="57" y="122"/>
                      </a:cubicBezTo>
                      <a:cubicBezTo>
                        <a:pt x="58" y="126"/>
                        <a:pt x="61" y="134"/>
                        <a:pt x="61" y="134"/>
                      </a:cubicBezTo>
                      <a:cubicBezTo>
                        <a:pt x="59" y="144"/>
                        <a:pt x="62" y="155"/>
                        <a:pt x="51" y="148"/>
                      </a:cubicBezTo>
                      <a:cubicBezTo>
                        <a:pt x="48" y="143"/>
                        <a:pt x="47" y="137"/>
                        <a:pt x="39" y="144"/>
                      </a:cubicBezTo>
                      <a:cubicBezTo>
                        <a:pt x="34" y="149"/>
                        <a:pt x="27" y="162"/>
                        <a:pt x="27" y="162"/>
                      </a:cubicBezTo>
                      <a:cubicBezTo>
                        <a:pt x="31" y="184"/>
                        <a:pt x="44" y="199"/>
                        <a:pt x="51" y="220"/>
                      </a:cubicBezTo>
                      <a:cubicBezTo>
                        <a:pt x="47" y="231"/>
                        <a:pt x="47" y="232"/>
                        <a:pt x="35" y="230"/>
                      </a:cubicBezTo>
                      <a:cubicBezTo>
                        <a:pt x="23" y="222"/>
                        <a:pt x="21" y="232"/>
                        <a:pt x="11" y="238"/>
                      </a:cubicBezTo>
                      <a:cubicBezTo>
                        <a:pt x="4" y="227"/>
                        <a:pt x="10" y="208"/>
                        <a:pt x="11" y="196"/>
                      </a:cubicBezTo>
                      <a:cubicBezTo>
                        <a:pt x="9" y="179"/>
                        <a:pt x="3" y="157"/>
                        <a:pt x="9" y="140"/>
                      </a:cubicBezTo>
                      <a:cubicBezTo>
                        <a:pt x="11" y="133"/>
                        <a:pt x="17" y="129"/>
                        <a:pt x="19" y="122"/>
                      </a:cubicBezTo>
                      <a:cubicBezTo>
                        <a:pt x="13" y="105"/>
                        <a:pt x="17" y="86"/>
                        <a:pt x="1" y="76"/>
                      </a:cubicBezTo>
                      <a:cubicBezTo>
                        <a:pt x="0" y="72"/>
                        <a:pt x="3" y="50"/>
                        <a:pt x="3" y="60"/>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62" name="Freeform 113"/>
                <p:cNvSpPr>
                  <a:spLocks/>
                </p:cNvSpPr>
                <p:nvPr/>
              </p:nvSpPr>
              <p:spPr bwMode="ltGray">
                <a:xfrm>
                  <a:off x="1518" y="2478"/>
                  <a:ext cx="47" cy="115"/>
                </a:xfrm>
                <a:custGeom>
                  <a:avLst/>
                  <a:gdLst>
                    <a:gd name="T0" fmla="*/ 6 w 47"/>
                    <a:gd name="T1" fmla="*/ 58 h 114"/>
                    <a:gd name="T2" fmla="*/ 20 w 47"/>
                    <a:gd name="T3" fmla="*/ 0 h 114"/>
                    <a:gd name="T4" fmla="*/ 36 w 47"/>
                    <a:gd name="T5" fmla="*/ 28 h 114"/>
                    <a:gd name="T6" fmla="*/ 38 w 47"/>
                    <a:gd name="T7" fmla="*/ 46 h 114"/>
                    <a:gd name="T8" fmla="*/ 42 w 47"/>
                    <a:gd name="T9" fmla="*/ 58 h 114"/>
                    <a:gd name="T10" fmla="*/ 26 w 47"/>
                    <a:gd name="T11" fmla="*/ 104 h 114"/>
                    <a:gd name="T12" fmla="*/ 8 w 47"/>
                    <a:gd name="T13" fmla="*/ 108 h 114"/>
                    <a:gd name="T14" fmla="*/ 0 w 47"/>
                    <a:gd name="T15" fmla="*/ 74 h 114"/>
                    <a:gd name="T16" fmla="*/ 2 w 47"/>
                    <a:gd name="T17" fmla="*/ 66 h 114"/>
                    <a:gd name="T18" fmla="*/ 6 w 47"/>
                    <a:gd name="T19" fmla="*/ 58 h 1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7" h="114">
                      <a:moveTo>
                        <a:pt x="6" y="58"/>
                      </a:moveTo>
                      <a:cubicBezTo>
                        <a:pt x="3" y="48"/>
                        <a:pt x="6" y="5"/>
                        <a:pt x="20" y="0"/>
                      </a:cubicBezTo>
                      <a:cubicBezTo>
                        <a:pt x="32" y="4"/>
                        <a:pt x="32" y="17"/>
                        <a:pt x="36" y="28"/>
                      </a:cubicBezTo>
                      <a:cubicBezTo>
                        <a:pt x="33" y="38"/>
                        <a:pt x="33" y="32"/>
                        <a:pt x="38" y="46"/>
                      </a:cubicBezTo>
                      <a:cubicBezTo>
                        <a:pt x="39" y="50"/>
                        <a:pt x="42" y="58"/>
                        <a:pt x="42" y="58"/>
                      </a:cubicBezTo>
                      <a:cubicBezTo>
                        <a:pt x="44" y="77"/>
                        <a:pt x="47" y="97"/>
                        <a:pt x="26" y="104"/>
                      </a:cubicBezTo>
                      <a:cubicBezTo>
                        <a:pt x="19" y="111"/>
                        <a:pt x="17" y="114"/>
                        <a:pt x="8" y="108"/>
                      </a:cubicBezTo>
                      <a:cubicBezTo>
                        <a:pt x="4" y="97"/>
                        <a:pt x="4" y="85"/>
                        <a:pt x="0" y="74"/>
                      </a:cubicBezTo>
                      <a:cubicBezTo>
                        <a:pt x="1" y="71"/>
                        <a:pt x="1" y="69"/>
                        <a:pt x="2" y="66"/>
                      </a:cubicBezTo>
                      <a:cubicBezTo>
                        <a:pt x="6" y="51"/>
                        <a:pt x="6" y="50"/>
                        <a:pt x="6" y="58"/>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63" name="Freeform 114"/>
                <p:cNvSpPr>
                  <a:spLocks/>
                </p:cNvSpPr>
                <p:nvPr/>
              </p:nvSpPr>
              <p:spPr bwMode="ltGray">
                <a:xfrm>
                  <a:off x="1194" y="1923"/>
                  <a:ext cx="55" cy="238"/>
                </a:xfrm>
                <a:custGeom>
                  <a:avLst/>
                  <a:gdLst>
                    <a:gd name="T0" fmla="*/ 24 w 55"/>
                    <a:gd name="T1" fmla="*/ 11 h 239"/>
                    <a:gd name="T2" fmla="*/ 28 w 55"/>
                    <a:gd name="T3" fmla="*/ 27 h 239"/>
                    <a:gd name="T4" fmla="*/ 32 w 55"/>
                    <a:gd name="T5" fmla="*/ 39 h 239"/>
                    <a:gd name="T6" fmla="*/ 48 w 55"/>
                    <a:gd name="T7" fmla="*/ 81 h 239"/>
                    <a:gd name="T8" fmla="*/ 44 w 55"/>
                    <a:gd name="T9" fmla="*/ 111 h 239"/>
                    <a:gd name="T10" fmla="*/ 22 w 55"/>
                    <a:gd name="T11" fmla="*/ 197 h 239"/>
                    <a:gd name="T12" fmla="*/ 10 w 55"/>
                    <a:gd name="T13" fmla="*/ 221 h 239"/>
                    <a:gd name="T14" fmla="*/ 2 w 55"/>
                    <a:gd name="T15" fmla="*/ 233 h 239"/>
                    <a:gd name="T16" fmla="*/ 0 w 55"/>
                    <a:gd name="T17" fmla="*/ 239 h 239"/>
                    <a:gd name="T18" fmla="*/ 2 w 55"/>
                    <a:gd name="T19" fmla="*/ 123 h 239"/>
                    <a:gd name="T20" fmla="*/ 16 w 55"/>
                    <a:gd name="T21" fmla="*/ 29 h 239"/>
                    <a:gd name="T22" fmla="*/ 24 w 55"/>
                    <a:gd name="T23" fmla="*/ 11 h 23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5" h="239">
                      <a:moveTo>
                        <a:pt x="24" y="11"/>
                      </a:moveTo>
                      <a:cubicBezTo>
                        <a:pt x="30" y="29"/>
                        <a:pt x="21" y="0"/>
                        <a:pt x="28" y="27"/>
                      </a:cubicBezTo>
                      <a:cubicBezTo>
                        <a:pt x="29" y="31"/>
                        <a:pt x="32" y="39"/>
                        <a:pt x="32" y="39"/>
                      </a:cubicBezTo>
                      <a:cubicBezTo>
                        <a:pt x="27" y="55"/>
                        <a:pt x="31" y="75"/>
                        <a:pt x="48" y="81"/>
                      </a:cubicBezTo>
                      <a:cubicBezTo>
                        <a:pt x="55" y="91"/>
                        <a:pt x="47" y="101"/>
                        <a:pt x="44" y="111"/>
                      </a:cubicBezTo>
                      <a:cubicBezTo>
                        <a:pt x="35" y="139"/>
                        <a:pt x="31" y="169"/>
                        <a:pt x="22" y="197"/>
                      </a:cubicBezTo>
                      <a:cubicBezTo>
                        <a:pt x="19" y="205"/>
                        <a:pt x="14" y="213"/>
                        <a:pt x="10" y="221"/>
                      </a:cubicBezTo>
                      <a:cubicBezTo>
                        <a:pt x="8" y="225"/>
                        <a:pt x="5" y="229"/>
                        <a:pt x="2" y="233"/>
                      </a:cubicBezTo>
                      <a:cubicBezTo>
                        <a:pt x="1" y="235"/>
                        <a:pt x="0" y="239"/>
                        <a:pt x="0" y="239"/>
                      </a:cubicBezTo>
                      <a:lnTo>
                        <a:pt x="2" y="123"/>
                      </a:lnTo>
                      <a:lnTo>
                        <a:pt x="16" y="29"/>
                      </a:lnTo>
                      <a:lnTo>
                        <a:pt x="24" y="11"/>
                      </a:lnTo>
                      <a:close/>
                    </a:path>
                  </a:pathLst>
                </a:custGeom>
                <a:solidFill>
                  <a:schemeClr val="bg2"/>
                </a:solidFill>
                <a:ln w="9525">
                  <a:noFill/>
                  <a:round/>
                  <a:headEnd/>
                  <a:tailEnd/>
                </a:ln>
                <a:effectLst/>
              </p:spPr>
              <p:txBody>
                <a:bodyPr wrap="none" anchor="ctr"/>
                <a:lstStyle/>
                <a:p>
                  <a:pPr>
                    <a:defRPr/>
                  </a:pPr>
                  <a:endParaRPr lang="ja-JP" altLang="en-US"/>
                </a:p>
              </p:txBody>
            </p:sp>
            <p:sp>
              <p:nvSpPr>
                <p:cNvPr id="164" name="Freeform 115"/>
                <p:cNvSpPr>
                  <a:spLocks/>
                </p:cNvSpPr>
                <p:nvPr/>
              </p:nvSpPr>
              <p:spPr bwMode="ltGray">
                <a:xfrm>
                  <a:off x="1827" y="2741"/>
                  <a:ext cx="291" cy="400"/>
                </a:xfrm>
                <a:custGeom>
                  <a:avLst/>
                  <a:gdLst>
                    <a:gd name="T0" fmla="*/ 33 w 291"/>
                    <a:gd name="T1" fmla="*/ 55 h 399"/>
                    <a:gd name="T2" fmla="*/ 13 w 291"/>
                    <a:gd name="T3" fmla="*/ 45 h 399"/>
                    <a:gd name="T4" fmla="*/ 7 w 291"/>
                    <a:gd name="T5" fmla="*/ 41 h 399"/>
                    <a:gd name="T6" fmla="*/ 3 w 291"/>
                    <a:gd name="T7" fmla="*/ 23 h 399"/>
                    <a:gd name="T8" fmla="*/ 17 w 291"/>
                    <a:gd name="T9" fmla="*/ 5 h 399"/>
                    <a:gd name="T10" fmla="*/ 29 w 291"/>
                    <a:gd name="T11" fmla="*/ 15 h 399"/>
                    <a:gd name="T12" fmla="*/ 41 w 291"/>
                    <a:gd name="T13" fmla="*/ 31 h 399"/>
                    <a:gd name="T14" fmla="*/ 59 w 291"/>
                    <a:gd name="T15" fmla="*/ 37 h 399"/>
                    <a:gd name="T16" fmla="*/ 83 w 291"/>
                    <a:gd name="T17" fmla="*/ 77 h 399"/>
                    <a:gd name="T18" fmla="*/ 103 w 291"/>
                    <a:gd name="T19" fmla="*/ 97 h 399"/>
                    <a:gd name="T20" fmla="*/ 137 w 291"/>
                    <a:gd name="T21" fmla="*/ 141 h 399"/>
                    <a:gd name="T22" fmla="*/ 185 w 291"/>
                    <a:gd name="T23" fmla="*/ 195 h 399"/>
                    <a:gd name="T24" fmla="*/ 191 w 291"/>
                    <a:gd name="T25" fmla="*/ 207 h 399"/>
                    <a:gd name="T26" fmla="*/ 215 w 291"/>
                    <a:gd name="T27" fmla="*/ 219 h 399"/>
                    <a:gd name="T28" fmla="*/ 241 w 291"/>
                    <a:gd name="T29" fmla="*/ 239 h 399"/>
                    <a:gd name="T30" fmla="*/ 227 w 291"/>
                    <a:gd name="T31" fmla="*/ 239 h 399"/>
                    <a:gd name="T32" fmla="*/ 215 w 291"/>
                    <a:gd name="T33" fmla="*/ 231 h 399"/>
                    <a:gd name="T34" fmla="*/ 205 w 291"/>
                    <a:gd name="T35" fmla="*/ 239 h 399"/>
                    <a:gd name="T36" fmla="*/ 221 w 291"/>
                    <a:gd name="T37" fmla="*/ 255 h 399"/>
                    <a:gd name="T38" fmla="*/ 237 w 291"/>
                    <a:gd name="T39" fmla="*/ 285 h 399"/>
                    <a:gd name="T40" fmla="*/ 241 w 291"/>
                    <a:gd name="T41" fmla="*/ 297 h 399"/>
                    <a:gd name="T42" fmla="*/ 253 w 291"/>
                    <a:gd name="T43" fmla="*/ 307 h 399"/>
                    <a:gd name="T44" fmla="*/ 255 w 291"/>
                    <a:gd name="T45" fmla="*/ 289 h 399"/>
                    <a:gd name="T46" fmla="*/ 271 w 291"/>
                    <a:gd name="T47" fmla="*/ 283 h 399"/>
                    <a:gd name="T48" fmla="*/ 273 w 291"/>
                    <a:gd name="T49" fmla="*/ 295 h 399"/>
                    <a:gd name="T50" fmla="*/ 279 w 291"/>
                    <a:gd name="T51" fmla="*/ 299 h 399"/>
                    <a:gd name="T52" fmla="*/ 291 w 291"/>
                    <a:gd name="T53" fmla="*/ 311 h 399"/>
                    <a:gd name="T54" fmla="*/ 275 w 291"/>
                    <a:gd name="T55" fmla="*/ 315 h 399"/>
                    <a:gd name="T56" fmla="*/ 277 w 291"/>
                    <a:gd name="T57" fmla="*/ 335 h 399"/>
                    <a:gd name="T58" fmla="*/ 281 w 291"/>
                    <a:gd name="T59" fmla="*/ 367 h 399"/>
                    <a:gd name="T60" fmla="*/ 273 w 291"/>
                    <a:gd name="T61" fmla="*/ 393 h 399"/>
                    <a:gd name="T62" fmla="*/ 271 w 291"/>
                    <a:gd name="T63" fmla="*/ 399 h 399"/>
                    <a:gd name="T64" fmla="*/ 257 w 291"/>
                    <a:gd name="T65" fmla="*/ 385 h 399"/>
                    <a:gd name="T66" fmla="*/ 239 w 291"/>
                    <a:gd name="T67" fmla="*/ 379 h 399"/>
                    <a:gd name="T68" fmla="*/ 213 w 291"/>
                    <a:gd name="T69" fmla="*/ 355 h 399"/>
                    <a:gd name="T70" fmla="*/ 201 w 291"/>
                    <a:gd name="T71" fmla="*/ 347 h 399"/>
                    <a:gd name="T72" fmla="*/ 189 w 291"/>
                    <a:gd name="T73" fmla="*/ 333 h 399"/>
                    <a:gd name="T74" fmla="*/ 175 w 291"/>
                    <a:gd name="T75" fmla="*/ 315 h 399"/>
                    <a:gd name="T76" fmla="*/ 153 w 291"/>
                    <a:gd name="T77" fmla="*/ 281 h 399"/>
                    <a:gd name="T78" fmla="*/ 133 w 291"/>
                    <a:gd name="T79" fmla="*/ 245 h 399"/>
                    <a:gd name="T80" fmla="*/ 117 w 291"/>
                    <a:gd name="T81" fmla="*/ 209 h 399"/>
                    <a:gd name="T82" fmla="*/ 119 w 291"/>
                    <a:gd name="T83" fmla="*/ 195 h 399"/>
                    <a:gd name="T84" fmla="*/ 93 w 291"/>
                    <a:gd name="T85" fmla="*/ 167 h 399"/>
                    <a:gd name="T86" fmla="*/ 85 w 291"/>
                    <a:gd name="T87" fmla="*/ 149 h 399"/>
                    <a:gd name="T88" fmla="*/ 73 w 291"/>
                    <a:gd name="T89" fmla="*/ 117 h 399"/>
                    <a:gd name="T90" fmla="*/ 55 w 291"/>
                    <a:gd name="T91" fmla="*/ 107 h 399"/>
                    <a:gd name="T92" fmla="*/ 41 w 291"/>
                    <a:gd name="T93" fmla="*/ 79 h 399"/>
                    <a:gd name="T94" fmla="*/ 29 w 291"/>
                    <a:gd name="T95" fmla="*/ 55 h 399"/>
                    <a:gd name="T96" fmla="*/ 33 w 291"/>
                    <a:gd name="T97" fmla="*/ 55 h 39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91" h="399">
                      <a:moveTo>
                        <a:pt x="33" y="55"/>
                      </a:moveTo>
                      <a:cubicBezTo>
                        <a:pt x="20" y="52"/>
                        <a:pt x="27" y="55"/>
                        <a:pt x="13" y="45"/>
                      </a:cubicBezTo>
                      <a:cubicBezTo>
                        <a:pt x="11" y="44"/>
                        <a:pt x="7" y="41"/>
                        <a:pt x="7" y="41"/>
                      </a:cubicBezTo>
                      <a:cubicBezTo>
                        <a:pt x="2" y="34"/>
                        <a:pt x="0" y="31"/>
                        <a:pt x="3" y="23"/>
                      </a:cubicBezTo>
                      <a:cubicBezTo>
                        <a:pt x="5" y="8"/>
                        <a:pt x="2" y="0"/>
                        <a:pt x="17" y="5"/>
                      </a:cubicBezTo>
                      <a:cubicBezTo>
                        <a:pt x="21" y="9"/>
                        <a:pt x="26" y="11"/>
                        <a:pt x="29" y="15"/>
                      </a:cubicBezTo>
                      <a:cubicBezTo>
                        <a:pt x="34" y="21"/>
                        <a:pt x="32" y="27"/>
                        <a:pt x="41" y="31"/>
                      </a:cubicBezTo>
                      <a:cubicBezTo>
                        <a:pt x="47" y="34"/>
                        <a:pt x="59" y="37"/>
                        <a:pt x="59" y="37"/>
                      </a:cubicBezTo>
                      <a:cubicBezTo>
                        <a:pt x="69" y="53"/>
                        <a:pt x="67" y="66"/>
                        <a:pt x="83" y="77"/>
                      </a:cubicBezTo>
                      <a:cubicBezTo>
                        <a:pt x="88" y="84"/>
                        <a:pt x="96" y="92"/>
                        <a:pt x="103" y="97"/>
                      </a:cubicBezTo>
                      <a:cubicBezTo>
                        <a:pt x="113" y="111"/>
                        <a:pt x="119" y="135"/>
                        <a:pt x="137" y="141"/>
                      </a:cubicBezTo>
                      <a:cubicBezTo>
                        <a:pt x="150" y="161"/>
                        <a:pt x="168" y="178"/>
                        <a:pt x="185" y="195"/>
                      </a:cubicBezTo>
                      <a:cubicBezTo>
                        <a:pt x="202" y="212"/>
                        <a:pt x="178" y="191"/>
                        <a:pt x="191" y="207"/>
                      </a:cubicBezTo>
                      <a:cubicBezTo>
                        <a:pt x="196" y="214"/>
                        <a:pt x="208" y="214"/>
                        <a:pt x="215" y="219"/>
                      </a:cubicBezTo>
                      <a:cubicBezTo>
                        <a:pt x="219" y="230"/>
                        <a:pt x="231" y="236"/>
                        <a:pt x="241" y="239"/>
                      </a:cubicBezTo>
                      <a:cubicBezTo>
                        <a:pt x="235" y="241"/>
                        <a:pt x="234" y="243"/>
                        <a:pt x="227" y="239"/>
                      </a:cubicBezTo>
                      <a:cubicBezTo>
                        <a:pt x="223" y="237"/>
                        <a:pt x="215" y="231"/>
                        <a:pt x="215" y="231"/>
                      </a:cubicBezTo>
                      <a:cubicBezTo>
                        <a:pt x="211" y="232"/>
                        <a:pt x="205" y="233"/>
                        <a:pt x="205" y="239"/>
                      </a:cubicBezTo>
                      <a:cubicBezTo>
                        <a:pt x="205" y="245"/>
                        <a:pt x="218" y="251"/>
                        <a:pt x="221" y="255"/>
                      </a:cubicBezTo>
                      <a:cubicBezTo>
                        <a:pt x="229" y="266"/>
                        <a:pt x="233" y="273"/>
                        <a:pt x="237" y="285"/>
                      </a:cubicBezTo>
                      <a:cubicBezTo>
                        <a:pt x="238" y="289"/>
                        <a:pt x="237" y="295"/>
                        <a:pt x="241" y="297"/>
                      </a:cubicBezTo>
                      <a:cubicBezTo>
                        <a:pt x="249" y="303"/>
                        <a:pt x="245" y="299"/>
                        <a:pt x="253" y="307"/>
                      </a:cubicBezTo>
                      <a:cubicBezTo>
                        <a:pt x="258" y="293"/>
                        <a:pt x="258" y="299"/>
                        <a:pt x="255" y="289"/>
                      </a:cubicBezTo>
                      <a:cubicBezTo>
                        <a:pt x="258" y="279"/>
                        <a:pt x="262" y="281"/>
                        <a:pt x="271" y="283"/>
                      </a:cubicBezTo>
                      <a:cubicBezTo>
                        <a:pt x="289" y="301"/>
                        <a:pt x="270" y="278"/>
                        <a:pt x="273" y="295"/>
                      </a:cubicBezTo>
                      <a:cubicBezTo>
                        <a:pt x="273" y="297"/>
                        <a:pt x="277" y="297"/>
                        <a:pt x="279" y="299"/>
                      </a:cubicBezTo>
                      <a:cubicBezTo>
                        <a:pt x="283" y="303"/>
                        <a:pt x="291" y="311"/>
                        <a:pt x="291" y="311"/>
                      </a:cubicBezTo>
                      <a:cubicBezTo>
                        <a:pt x="288" y="325"/>
                        <a:pt x="285" y="322"/>
                        <a:pt x="275" y="315"/>
                      </a:cubicBezTo>
                      <a:cubicBezTo>
                        <a:pt x="272" y="323"/>
                        <a:pt x="274" y="327"/>
                        <a:pt x="277" y="335"/>
                      </a:cubicBezTo>
                      <a:cubicBezTo>
                        <a:pt x="275" y="347"/>
                        <a:pt x="277" y="356"/>
                        <a:pt x="281" y="367"/>
                      </a:cubicBezTo>
                      <a:cubicBezTo>
                        <a:pt x="278" y="376"/>
                        <a:pt x="276" y="384"/>
                        <a:pt x="273" y="393"/>
                      </a:cubicBezTo>
                      <a:cubicBezTo>
                        <a:pt x="272" y="395"/>
                        <a:pt x="271" y="399"/>
                        <a:pt x="271" y="399"/>
                      </a:cubicBezTo>
                      <a:cubicBezTo>
                        <a:pt x="260" y="395"/>
                        <a:pt x="266" y="399"/>
                        <a:pt x="257" y="385"/>
                      </a:cubicBezTo>
                      <a:cubicBezTo>
                        <a:pt x="253" y="380"/>
                        <a:pt x="239" y="379"/>
                        <a:pt x="239" y="379"/>
                      </a:cubicBezTo>
                      <a:cubicBezTo>
                        <a:pt x="232" y="369"/>
                        <a:pt x="223" y="362"/>
                        <a:pt x="213" y="355"/>
                      </a:cubicBezTo>
                      <a:cubicBezTo>
                        <a:pt x="209" y="352"/>
                        <a:pt x="201" y="347"/>
                        <a:pt x="201" y="347"/>
                      </a:cubicBezTo>
                      <a:cubicBezTo>
                        <a:pt x="196" y="340"/>
                        <a:pt x="197" y="336"/>
                        <a:pt x="189" y="333"/>
                      </a:cubicBezTo>
                      <a:cubicBezTo>
                        <a:pt x="183" y="327"/>
                        <a:pt x="181" y="321"/>
                        <a:pt x="175" y="315"/>
                      </a:cubicBezTo>
                      <a:cubicBezTo>
                        <a:pt x="170" y="299"/>
                        <a:pt x="164" y="292"/>
                        <a:pt x="153" y="281"/>
                      </a:cubicBezTo>
                      <a:cubicBezTo>
                        <a:pt x="149" y="270"/>
                        <a:pt x="140" y="255"/>
                        <a:pt x="133" y="245"/>
                      </a:cubicBezTo>
                      <a:cubicBezTo>
                        <a:pt x="131" y="231"/>
                        <a:pt x="121" y="222"/>
                        <a:pt x="117" y="209"/>
                      </a:cubicBezTo>
                      <a:cubicBezTo>
                        <a:pt x="121" y="198"/>
                        <a:pt x="129" y="205"/>
                        <a:pt x="119" y="195"/>
                      </a:cubicBezTo>
                      <a:cubicBezTo>
                        <a:pt x="100" y="200"/>
                        <a:pt x="101" y="179"/>
                        <a:pt x="93" y="167"/>
                      </a:cubicBezTo>
                      <a:cubicBezTo>
                        <a:pt x="89" y="162"/>
                        <a:pt x="85" y="149"/>
                        <a:pt x="85" y="149"/>
                      </a:cubicBezTo>
                      <a:cubicBezTo>
                        <a:pt x="84" y="140"/>
                        <a:pt x="80" y="124"/>
                        <a:pt x="73" y="117"/>
                      </a:cubicBezTo>
                      <a:cubicBezTo>
                        <a:pt x="68" y="112"/>
                        <a:pt x="55" y="107"/>
                        <a:pt x="55" y="107"/>
                      </a:cubicBezTo>
                      <a:cubicBezTo>
                        <a:pt x="48" y="97"/>
                        <a:pt x="51" y="85"/>
                        <a:pt x="41" y="79"/>
                      </a:cubicBezTo>
                      <a:cubicBezTo>
                        <a:pt x="40" y="77"/>
                        <a:pt x="29" y="57"/>
                        <a:pt x="29" y="55"/>
                      </a:cubicBezTo>
                      <a:cubicBezTo>
                        <a:pt x="29" y="54"/>
                        <a:pt x="32" y="55"/>
                        <a:pt x="33" y="55"/>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65" name="Freeform 116"/>
                <p:cNvSpPr>
                  <a:spLocks/>
                </p:cNvSpPr>
                <p:nvPr/>
              </p:nvSpPr>
              <p:spPr bwMode="ltGray">
                <a:xfrm>
                  <a:off x="1834" y="2825"/>
                  <a:ext cx="31" cy="33"/>
                </a:xfrm>
                <a:custGeom>
                  <a:avLst/>
                  <a:gdLst>
                    <a:gd name="T0" fmla="*/ 18 w 31"/>
                    <a:gd name="T1" fmla="*/ 21 h 33"/>
                    <a:gd name="T2" fmla="*/ 0 w 31"/>
                    <a:gd name="T3" fmla="*/ 3 h 33"/>
                    <a:gd name="T4" fmla="*/ 22 w 31"/>
                    <a:gd name="T5" fmla="*/ 5 h 33"/>
                    <a:gd name="T6" fmla="*/ 18 w 31"/>
                    <a:gd name="T7" fmla="*/ 21 h 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 h="33">
                      <a:moveTo>
                        <a:pt x="18" y="21"/>
                      </a:moveTo>
                      <a:cubicBezTo>
                        <a:pt x="8" y="18"/>
                        <a:pt x="3" y="13"/>
                        <a:pt x="0" y="3"/>
                      </a:cubicBezTo>
                      <a:cubicBezTo>
                        <a:pt x="8" y="0"/>
                        <a:pt x="14" y="2"/>
                        <a:pt x="22" y="5"/>
                      </a:cubicBezTo>
                      <a:cubicBezTo>
                        <a:pt x="31" y="33"/>
                        <a:pt x="2" y="16"/>
                        <a:pt x="18" y="21"/>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66" name="Freeform 117"/>
                <p:cNvSpPr>
                  <a:spLocks/>
                </p:cNvSpPr>
                <p:nvPr/>
              </p:nvSpPr>
              <p:spPr bwMode="ltGray">
                <a:xfrm>
                  <a:off x="1871" y="2876"/>
                  <a:ext cx="29" cy="34"/>
                </a:xfrm>
                <a:custGeom>
                  <a:avLst/>
                  <a:gdLst>
                    <a:gd name="T0" fmla="*/ 16 w 28"/>
                    <a:gd name="T1" fmla="*/ 28 h 34"/>
                    <a:gd name="T2" fmla="*/ 0 w 28"/>
                    <a:gd name="T3" fmla="*/ 12 h 34"/>
                    <a:gd name="T4" fmla="*/ 14 w 28"/>
                    <a:gd name="T5" fmla="*/ 6 h 34"/>
                    <a:gd name="T6" fmla="*/ 28 w 28"/>
                    <a:gd name="T7" fmla="*/ 30 h 34"/>
                    <a:gd name="T8" fmla="*/ 16 w 28"/>
                    <a:gd name="T9" fmla="*/ 28 h 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 h="34">
                      <a:moveTo>
                        <a:pt x="16" y="28"/>
                      </a:moveTo>
                      <a:cubicBezTo>
                        <a:pt x="11" y="21"/>
                        <a:pt x="7" y="17"/>
                        <a:pt x="0" y="12"/>
                      </a:cubicBezTo>
                      <a:cubicBezTo>
                        <a:pt x="3" y="2"/>
                        <a:pt x="5" y="0"/>
                        <a:pt x="14" y="6"/>
                      </a:cubicBezTo>
                      <a:cubicBezTo>
                        <a:pt x="20" y="14"/>
                        <a:pt x="25" y="21"/>
                        <a:pt x="28" y="30"/>
                      </a:cubicBezTo>
                      <a:cubicBezTo>
                        <a:pt x="15" y="34"/>
                        <a:pt x="22" y="22"/>
                        <a:pt x="16" y="28"/>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67" name="Freeform 118"/>
                <p:cNvSpPr>
                  <a:spLocks/>
                </p:cNvSpPr>
                <p:nvPr/>
              </p:nvSpPr>
              <p:spPr bwMode="ltGray">
                <a:xfrm>
                  <a:off x="1901" y="2956"/>
                  <a:ext cx="29" cy="23"/>
                </a:xfrm>
                <a:custGeom>
                  <a:avLst/>
                  <a:gdLst>
                    <a:gd name="T0" fmla="*/ 14 w 28"/>
                    <a:gd name="T1" fmla="*/ 20 h 23"/>
                    <a:gd name="T2" fmla="*/ 14 w 28"/>
                    <a:gd name="T3" fmla="*/ 0 h 23"/>
                    <a:gd name="T4" fmla="*/ 28 w 28"/>
                    <a:gd name="T5" fmla="*/ 14 h 23"/>
                    <a:gd name="T6" fmla="*/ 26 w 28"/>
                    <a:gd name="T7" fmla="*/ 22 h 23"/>
                    <a:gd name="T8" fmla="*/ 14 w 28"/>
                    <a:gd name="T9" fmla="*/ 20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 h="23">
                      <a:moveTo>
                        <a:pt x="14" y="20"/>
                      </a:moveTo>
                      <a:cubicBezTo>
                        <a:pt x="8" y="11"/>
                        <a:pt x="0" y="5"/>
                        <a:pt x="14" y="0"/>
                      </a:cubicBezTo>
                      <a:cubicBezTo>
                        <a:pt x="20" y="2"/>
                        <a:pt x="28" y="14"/>
                        <a:pt x="28" y="14"/>
                      </a:cubicBezTo>
                      <a:cubicBezTo>
                        <a:pt x="27" y="17"/>
                        <a:pt x="28" y="21"/>
                        <a:pt x="26" y="22"/>
                      </a:cubicBezTo>
                      <a:cubicBezTo>
                        <a:pt x="24" y="23"/>
                        <a:pt x="8" y="14"/>
                        <a:pt x="14" y="20"/>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68" name="Freeform 119"/>
                <p:cNvSpPr>
                  <a:spLocks/>
                </p:cNvSpPr>
                <p:nvPr/>
              </p:nvSpPr>
              <p:spPr bwMode="ltGray">
                <a:xfrm>
                  <a:off x="2208" y="2448"/>
                  <a:ext cx="77" cy="60"/>
                </a:xfrm>
                <a:custGeom>
                  <a:avLst/>
                  <a:gdLst>
                    <a:gd name="T0" fmla="*/ 14 w 77"/>
                    <a:gd name="T1" fmla="*/ 54 h 60"/>
                    <a:gd name="T2" fmla="*/ 0 w 77"/>
                    <a:gd name="T3" fmla="*/ 40 h 60"/>
                    <a:gd name="T4" fmla="*/ 20 w 77"/>
                    <a:gd name="T5" fmla="*/ 10 h 60"/>
                    <a:gd name="T6" fmla="*/ 30 w 77"/>
                    <a:gd name="T7" fmla="*/ 2 h 60"/>
                    <a:gd name="T8" fmla="*/ 42 w 77"/>
                    <a:gd name="T9" fmla="*/ 6 h 60"/>
                    <a:gd name="T10" fmla="*/ 62 w 77"/>
                    <a:gd name="T11" fmla="*/ 4 h 60"/>
                    <a:gd name="T12" fmla="*/ 74 w 77"/>
                    <a:gd name="T13" fmla="*/ 12 h 60"/>
                    <a:gd name="T14" fmla="*/ 68 w 77"/>
                    <a:gd name="T15" fmla="*/ 32 h 60"/>
                    <a:gd name="T16" fmla="*/ 46 w 77"/>
                    <a:gd name="T17" fmla="*/ 44 h 60"/>
                    <a:gd name="T18" fmla="*/ 40 w 77"/>
                    <a:gd name="T19" fmla="*/ 56 h 60"/>
                    <a:gd name="T20" fmla="*/ 28 w 77"/>
                    <a:gd name="T21" fmla="*/ 60 h 60"/>
                    <a:gd name="T22" fmla="*/ 14 w 77"/>
                    <a:gd name="T23" fmla="*/ 54 h 6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7" h="60">
                      <a:moveTo>
                        <a:pt x="14" y="54"/>
                      </a:moveTo>
                      <a:cubicBezTo>
                        <a:pt x="4" y="52"/>
                        <a:pt x="3" y="49"/>
                        <a:pt x="0" y="40"/>
                      </a:cubicBezTo>
                      <a:cubicBezTo>
                        <a:pt x="2" y="25"/>
                        <a:pt x="5" y="15"/>
                        <a:pt x="20" y="10"/>
                      </a:cubicBezTo>
                      <a:cubicBezTo>
                        <a:pt x="23" y="6"/>
                        <a:pt x="24" y="1"/>
                        <a:pt x="30" y="2"/>
                      </a:cubicBezTo>
                      <a:cubicBezTo>
                        <a:pt x="34" y="2"/>
                        <a:pt x="42" y="6"/>
                        <a:pt x="42" y="6"/>
                      </a:cubicBezTo>
                      <a:cubicBezTo>
                        <a:pt x="49" y="4"/>
                        <a:pt x="55" y="0"/>
                        <a:pt x="62" y="4"/>
                      </a:cubicBezTo>
                      <a:cubicBezTo>
                        <a:pt x="66" y="6"/>
                        <a:pt x="74" y="12"/>
                        <a:pt x="74" y="12"/>
                      </a:cubicBezTo>
                      <a:cubicBezTo>
                        <a:pt x="77" y="22"/>
                        <a:pt x="75" y="25"/>
                        <a:pt x="68" y="32"/>
                      </a:cubicBezTo>
                      <a:cubicBezTo>
                        <a:pt x="56" y="28"/>
                        <a:pt x="54" y="36"/>
                        <a:pt x="46" y="44"/>
                      </a:cubicBezTo>
                      <a:cubicBezTo>
                        <a:pt x="45" y="47"/>
                        <a:pt x="43" y="54"/>
                        <a:pt x="40" y="56"/>
                      </a:cubicBezTo>
                      <a:cubicBezTo>
                        <a:pt x="36" y="58"/>
                        <a:pt x="28" y="60"/>
                        <a:pt x="28" y="60"/>
                      </a:cubicBezTo>
                      <a:cubicBezTo>
                        <a:pt x="23" y="59"/>
                        <a:pt x="9" y="54"/>
                        <a:pt x="14" y="54"/>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69" name="Freeform 120"/>
                <p:cNvSpPr>
                  <a:spLocks/>
                </p:cNvSpPr>
                <p:nvPr/>
              </p:nvSpPr>
              <p:spPr bwMode="ltGray">
                <a:xfrm>
                  <a:off x="2531" y="2342"/>
                  <a:ext cx="60" cy="102"/>
                </a:xfrm>
                <a:custGeom>
                  <a:avLst/>
                  <a:gdLst>
                    <a:gd name="T0" fmla="*/ 35 w 59"/>
                    <a:gd name="T1" fmla="*/ 60 h 102"/>
                    <a:gd name="T2" fmla="*/ 39 w 59"/>
                    <a:gd name="T3" fmla="*/ 78 h 102"/>
                    <a:gd name="T4" fmla="*/ 37 w 59"/>
                    <a:gd name="T5" fmla="*/ 84 h 102"/>
                    <a:gd name="T6" fmla="*/ 33 w 59"/>
                    <a:gd name="T7" fmla="*/ 90 h 102"/>
                    <a:gd name="T8" fmla="*/ 29 w 59"/>
                    <a:gd name="T9" fmla="*/ 102 h 102"/>
                    <a:gd name="T10" fmla="*/ 3 w 59"/>
                    <a:gd name="T11" fmla="*/ 78 h 102"/>
                    <a:gd name="T12" fmla="*/ 9 w 59"/>
                    <a:gd name="T13" fmla="*/ 64 h 102"/>
                    <a:gd name="T14" fmla="*/ 7 w 59"/>
                    <a:gd name="T15" fmla="*/ 46 h 102"/>
                    <a:gd name="T16" fmla="*/ 21 w 59"/>
                    <a:gd name="T17" fmla="*/ 30 h 102"/>
                    <a:gd name="T18" fmla="*/ 43 w 59"/>
                    <a:gd name="T19" fmla="*/ 0 h 102"/>
                    <a:gd name="T20" fmla="*/ 49 w 59"/>
                    <a:gd name="T21" fmla="*/ 14 h 102"/>
                    <a:gd name="T22" fmla="*/ 51 w 59"/>
                    <a:gd name="T23" fmla="*/ 34 h 102"/>
                    <a:gd name="T24" fmla="*/ 39 w 59"/>
                    <a:gd name="T25" fmla="*/ 66 h 102"/>
                    <a:gd name="T26" fmla="*/ 35 w 59"/>
                    <a:gd name="T27" fmla="*/ 60 h 10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9" h="102">
                      <a:moveTo>
                        <a:pt x="35" y="60"/>
                      </a:moveTo>
                      <a:cubicBezTo>
                        <a:pt x="32" y="68"/>
                        <a:pt x="34" y="71"/>
                        <a:pt x="39" y="78"/>
                      </a:cubicBezTo>
                      <a:cubicBezTo>
                        <a:pt x="38" y="80"/>
                        <a:pt x="38" y="82"/>
                        <a:pt x="37" y="84"/>
                      </a:cubicBezTo>
                      <a:cubicBezTo>
                        <a:pt x="36" y="86"/>
                        <a:pt x="34" y="88"/>
                        <a:pt x="33" y="90"/>
                      </a:cubicBezTo>
                      <a:cubicBezTo>
                        <a:pt x="31" y="94"/>
                        <a:pt x="29" y="102"/>
                        <a:pt x="29" y="102"/>
                      </a:cubicBezTo>
                      <a:cubicBezTo>
                        <a:pt x="7" y="98"/>
                        <a:pt x="18" y="88"/>
                        <a:pt x="3" y="78"/>
                      </a:cubicBezTo>
                      <a:cubicBezTo>
                        <a:pt x="0" y="70"/>
                        <a:pt x="0" y="67"/>
                        <a:pt x="9" y="64"/>
                      </a:cubicBezTo>
                      <a:cubicBezTo>
                        <a:pt x="15" y="56"/>
                        <a:pt x="12" y="54"/>
                        <a:pt x="7" y="46"/>
                      </a:cubicBezTo>
                      <a:cubicBezTo>
                        <a:pt x="10" y="33"/>
                        <a:pt x="11" y="37"/>
                        <a:pt x="21" y="30"/>
                      </a:cubicBezTo>
                      <a:cubicBezTo>
                        <a:pt x="28" y="19"/>
                        <a:pt x="36" y="10"/>
                        <a:pt x="43" y="0"/>
                      </a:cubicBezTo>
                      <a:cubicBezTo>
                        <a:pt x="52" y="3"/>
                        <a:pt x="52" y="6"/>
                        <a:pt x="49" y="14"/>
                      </a:cubicBezTo>
                      <a:cubicBezTo>
                        <a:pt x="59" y="17"/>
                        <a:pt x="53" y="25"/>
                        <a:pt x="51" y="34"/>
                      </a:cubicBezTo>
                      <a:cubicBezTo>
                        <a:pt x="54" y="46"/>
                        <a:pt x="49" y="59"/>
                        <a:pt x="39" y="66"/>
                      </a:cubicBezTo>
                      <a:cubicBezTo>
                        <a:pt x="32" y="61"/>
                        <a:pt x="31" y="64"/>
                        <a:pt x="35" y="60"/>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70" name="Freeform 121"/>
                <p:cNvSpPr>
                  <a:spLocks/>
                </p:cNvSpPr>
                <p:nvPr/>
              </p:nvSpPr>
              <p:spPr bwMode="ltGray">
                <a:xfrm>
                  <a:off x="2738" y="2316"/>
                  <a:ext cx="35" cy="31"/>
                </a:xfrm>
                <a:custGeom>
                  <a:avLst/>
                  <a:gdLst>
                    <a:gd name="T0" fmla="*/ 4 w 35"/>
                    <a:gd name="T1" fmla="*/ 22 h 32"/>
                    <a:gd name="T2" fmla="*/ 20 w 35"/>
                    <a:gd name="T3" fmla="*/ 0 h 32"/>
                    <a:gd name="T4" fmla="*/ 12 w 35"/>
                    <a:gd name="T5" fmla="*/ 22 h 32"/>
                    <a:gd name="T6" fmla="*/ 4 w 35"/>
                    <a:gd name="T7" fmla="*/ 22 h 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 h="32">
                      <a:moveTo>
                        <a:pt x="4" y="22"/>
                      </a:moveTo>
                      <a:cubicBezTo>
                        <a:pt x="6" y="13"/>
                        <a:pt x="13" y="5"/>
                        <a:pt x="20" y="0"/>
                      </a:cubicBezTo>
                      <a:cubicBezTo>
                        <a:pt x="35" y="5"/>
                        <a:pt x="19" y="17"/>
                        <a:pt x="12" y="22"/>
                      </a:cubicBezTo>
                      <a:cubicBezTo>
                        <a:pt x="9" y="32"/>
                        <a:pt x="0" y="31"/>
                        <a:pt x="4" y="22"/>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71" name="Freeform 122"/>
                <p:cNvSpPr>
                  <a:spLocks/>
                </p:cNvSpPr>
                <p:nvPr/>
              </p:nvSpPr>
              <p:spPr bwMode="ltGray">
                <a:xfrm>
                  <a:off x="2786" y="2269"/>
                  <a:ext cx="30" cy="17"/>
                </a:xfrm>
                <a:custGeom>
                  <a:avLst/>
                  <a:gdLst>
                    <a:gd name="T0" fmla="*/ 4 w 30"/>
                    <a:gd name="T1" fmla="*/ 12 h 16"/>
                    <a:gd name="T2" fmla="*/ 14 w 30"/>
                    <a:gd name="T3" fmla="*/ 0 h 16"/>
                    <a:gd name="T4" fmla="*/ 6 w 30"/>
                    <a:gd name="T5" fmla="*/ 14 h 16"/>
                    <a:gd name="T6" fmla="*/ 0 w 30"/>
                    <a:gd name="T7" fmla="*/ 16 h 16"/>
                    <a:gd name="T8" fmla="*/ 4 w 30"/>
                    <a:gd name="T9" fmla="*/ 12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 h="16">
                      <a:moveTo>
                        <a:pt x="4" y="12"/>
                      </a:moveTo>
                      <a:cubicBezTo>
                        <a:pt x="1" y="3"/>
                        <a:pt x="6" y="3"/>
                        <a:pt x="14" y="0"/>
                      </a:cubicBezTo>
                      <a:cubicBezTo>
                        <a:pt x="30" y="5"/>
                        <a:pt x="14" y="12"/>
                        <a:pt x="6" y="14"/>
                      </a:cubicBezTo>
                      <a:cubicBezTo>
                        <a:pt x="4" y="14"/>
                        <a:pt x="2" y="15"/>
                        <a:pt x="0" y="16"/>
                      </a:cubicBezTo>
                      <a:cubicBezTo>
                        <a:pt x="2" y="9"/>
                        <a:pt x="1" y="9"/>
                        <a:pt x="4" y="12"/>
                      </a:cubicBezTo>
                      <a:close/>
                    </a:path>
                  </a:pathLst>
                </a:custGeom>
                <a:solidFill>
                  <a:schemeClr val="bg2"/>
                </a:solidFill>
                <a:ln w="9525">
                  <a:noFill/>
                  <a:round/>
                  <a:headEnd/>
                  <a:tailEnd/>
                </a:ln>
                <a:effectLst/>
              </p:spPr>
              <p:txBody>
                <a:bodyPr wrap="none" anchor="ctr"/>
                <a:lstStyle/>
                <a:p>
                  <a:pPr>
                    <a:defRPr/>
                  </a:pPr>
                  <a:endParaRPr lang="ja-JP" altLang="en-US"/>
                </a:p>
              </p:txBody>
            </p:sp>
          </p:grpSp>
          <p:grpSp>
            <p:nvGrpSpPr>
              <p:cNvPr id="9" name="Group 123"/>
              <p:cNvGrpSpPr>
                <a:grpSpLocks/>
              </p:cNvGrpSpPr>
              <p:nvPr/>
            </p:nvGrpSpPr>
            <p:grpSpPr bwMode="auto">
              <a:xfrm>
                <a:off x="487" y="816"/>
                <a:ext cx="2547" cy="2615"/>
                <a:chOff x="1186" y="459"/>
                <a:chExt cx="3318" cy="3405"/>
              </a:xfrm>
            </p:grpSpPr>
            <p:sp>
              <p:nvSpPr>
                <p:cNvPr id="10" name="Freeform 124"/>
                <p:cNvSpPr>
                  <a:spLocks/>
                </p:cNvSpPr>
                <p:nvPr/>
              </p:nvSpPr>
              <p:spPr bwMode="ltGray">
                <a:xfrm>
                  <a:off x="2177" y="2848"/>
                  <a:ext cx="293" cy="275"/>
                </a:xfrm>
                <a:custGeom>
                  <a:avLst/>
                  <a:gdLst>
                    <a:gd name="T0" fmla="*/ 69 w 292"/>
                    <a:gd name="T1" fmla="*/ 73 h 274"/>
                    <a:gd name="T2" fmla="*/ 102 w 292"/>
                    <a:gd name="T3" fmla="*/ 79 h 274"/>
                    <a:gd name="T4" fmla="*/ 177 w 292"/>
                    <a:gd name="T5" fmla="*/ 34 h 274"/>
                    <a:gd name="T6" fmla="*/ 195 w 292"/>
                    <a:gd name="T7" fmla="*/ 22 h 274"/>
                    <a:gd name="T8" fmla="*/ 204 w 292"/>
                    <a:gd name="T9" fmla="*/ 16 h 274"/>
                    <a:gd name="T10" fmla="*/ 210 w 292"/>
                    <a:gd name="T11" fmla="*/ 7 h 274"/>
                    <a:gd name="T12" fmla="*/ 228 w 292"/>
                    <a:gd name="T13" fmla="*/ 1 h 274"/>
                    <a:gd name="T14" fmla="*/ 255 w 292"/>
                    <a:gd name="T15" fmla="*/ 22 h 274"/>
                    <a:gd name="T16" fmla="*/ 267 w 292"/>
                    <a:gd name="T17" fmla="*/ 25 h 274"/>
                    <a:gd name="T18" fmla="*/ 285 w 292"/>
                    <a:gd name="T19" fmla="*/ 31 h 274"/>
                    <a:gd name="T20" fmla="*/ 291 w 292"/>
                    <a:gd name="T21" fmla="*/ 40 h 274"/>
                    <a:gd name="T22" fmla="*/ 282 w 292"/>
                    <a:gd name="T23" fmla="*/ 43 h 274"/>
                    <a:gd name="T24" fmla="*/ 252 w 292"/>
                    <a:gd name="T25" fmla="*/ 70 h 274"/>
                    <a:gd name="T26" fmla="*/ 240 w 292"/>
                    <a:gd name="T27" fmla="*/ 97 h 274"/>
                    <a:gd name="T28" fmla="*/ 249 w 292"/>
                    <a:gd name="T29" fmla="*/ 124 h 274"/>
                    <a:gd name="T30" fmla="*/ 270 w 292"/>
                    <a:gd name="T31" fmla="*/ 145 h 274"/>
                    <a:gd name="T32" fmla="*/ 252 w 292"/>
                    <a:gd name="T33" fmla="*/ 169 h 274"/>
                    <a:gd name="T34" fmla="*/ 237 w 292"/>
                    <a:gd name="T35" fmla="*/ 196 h 274"/>
                    <a:gd name="T36" fmla="*/ 219 w 292"/>
                    <a:gd name="T37" fmla="*/ 205 h 274"/>
                    <a:gd name="T38" fmla="*/ 201 w 292"/>
                    <a:gd name="T39" fmla="*/ 256 h 274"/>
                    <a:gd name="T40" fmla="*/ 165 w 292"/>
                    <a:gd name="T41" fmla="*/ 274 h 274"/>
                    <a:gd name="T42" fmla="*/ 156 w 292"/>
                    <a:gd name="T43" fmla="*/ 271 h 274"/>
                    <a:gd name="T44" fmla="*/ 153 w 292"/>
                    <a:gd name="T45" fmla="*/ 262 h 274"/>
                    <a:gd name="T46" fmla="*/ 135 w 292"/>
                    <a:gd name="T47" fmla="*/ 256 h 274"/>
                    <a:gd name="T48" fmla="*/ 120 w 292"/>
                    <a:gd name="T49" fmla="*/ 241 h 274"/>
                    <a:gd name="T50" fmla="*/ 102 w 292"/>
                    <a:gd name="T51" fmla="*/ 247 h 274"/>
                    <a:gd name="T52" fmla="*/ 81 w 292"/>
                    <a:gd name="T53" fmla="*/ 241 h 274"/>
                    <a:gd name="T54" fmla="*/ 78 w 292"/>
                    <a:gd name="T55" fmla="*/ 232 h 274"/>
                    <a:gd name="T56" fmla="*/ 69 w 292"/>
                    <a:gd name="T57" fmla="*/ 226 h 274"/>
                    <a:gd name="T58" fmla="*/ 42 w 292"/>
                    <a:gd name="T59" fmla="*/ 223 h 274"/>
                    <a:gd name="T60" fmla="*/ 33 w 292"/>
                    <a:gd name="T61" fmla="*/ 175 h 274"/>
                    <a:gd name="T62" fmla="*/ 15 w 292"/>
                    <a:gd name="T63" fmla="*/ 169 h 274"/>
                    <a:gd name="T64" fmla="*/ 0 w 292"/>
                    <a:gd name="T65" fmla="*/ 118 h 274"/>
                    <a:gd name="T66" fmla="*/ 18 w 292"/>
                    <a:gd name="T67" fmla="*/ 82 h 274"/>
                    <a:gd name="T68" fmla="*/ 57 w 292"/>
                    <a:gd name="T69" fmla="*/ 100 h 274"/>
                    <a:gd name="T70" fmla="*/ 69 w 292"/>
                    <a:gd name="T71" fmla="*/ 73 h 27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2" h="274">
                      <a:moveTo>
                        <a:pt x="69" y="73"/>
                      </a:moveTo>
                      <a:cubicBezTo>
                        <a:pt x="83" y="82"/>
                        <a:pt x="85" y="82"/>
                        <a:pt x="102" y="79"/>
                      </a:cubicBezTo>
                      <a:cubicBezTo>
                        <a:pt x="129" y="61"/>
                        <a:pt x="143" y="39"/>
                        <a:pt x="177" y="34"/>
                      </a:cubicBezTo>
                      <a:cubicBezTo>
                        <a:pt x="183" y="30"/>
                        <a:pt x="189" y="26"/>
                        <a:pt x="195" y="22"/>
                      </a:cubicBezTo>
                      <a:cubicBezTo>
                        <a:pt x="198" y="20"/>
                        <a:pt x="204" y="16"/>
                        <a:pt x="204" y="16"/>
                      </a:cubicBezTo>
                      <a:cubicBezTo>
                        <a:pt x="206" y="13"/>
                        <a:pt x="207" y="9"/>
                        <a:pt x="210" y="7"/>
                      </a:cubicBezTo>
                      <a:cubicBezTo>
                        <a:pt x="215" y="4"/>
                        <a:pt x="228" y="1"/>
                        <a:pt x="228" y="1"/>
                      </a:cubicBezTo>
                      <a:cubicBezTo>
                        <a:pt x="250" y="5"/>
                        <a:pt x="240" y="0"/>
                        <a:pt x="255" y="22"/>
                      </a:cubicBezTo>
                      <a:cubicBezTo>
                        <a:pt x="257" y="25"/>
                        <a:pt x="263" y="24"/>
                        <a:pt x="267" y="25"/>
                      </a:cubicBezTo>
                      <a:cubicBezTo>
                        <a:pt x="273" y="27"/>
                        <a:pt x="285" y="31"/>
                        <a:pt x="285" y="31"/>
                      </a:cubicBezTo>
                      <a:cubicBezTo>
                        <a:pt x="287" y="34"/>
                        <a:pt x="292" y="37"/>
                        <a:pt x="291" y="40"/>
                      </a:cubicBezTo>
                      <a:cubicBezTo>
                        <a:pt x="290" y="43"/>
                        <a:pt x="284" y="41"/>
                        <a:pt x="282" y="43"/>
                      </a:cubicBezTo>
                      <a:cubicBezTo>
                        <a:pt x="266" y="59"/>
                        <a:pt x="273" y="63"/>
                        <a:pt x="252" y="70"/>
                      </a:cubicBezTo>
                      <a:cubicBezTo>
                        <a:pt x="247" y="78"/>
                        <a:pt x="240" y="97"/>
                        <a:pt x="240" y="97"/>
                      </a:cubicBezTo>
                      <a:cubicBezTo>
                        <a:pt x="254" y="118"/>
                        <a:pt x="254" y="108"/>
                        <a:pt x="249" y="124"/>
                      </a:cubicBezTo>
                      <a:cubicBezTo>
                        <a:pt x="252" y="133"/>
                        <a:pt x="270" y="145"/>
                        <a:pt x="270" y="145"/>
                      </a:cubicBezTo>
                      <a:cubicBezTo>
                        <a:pt x="278" y="170"/>
                        <a:pt x="277" y="164"/>
                        <a:pt x="252" y="169"/>
                      </a:cubicBezTo>
                      <a:cubicBezTo>
                        <a:pt x="247" y="176"/>
                        <a:pt x="244" y="190"/>
                        <a:pt x="237" y="196"/>
                      </a:cubicBezTo>
                      <a:cubicBezTo>
                        <a:pt x="232" y="200"/>
                        <a:pt x="225" y="201"/>
                        <a:pt x="219" y="205"/>
                      </a:cubicBezTo>
                      <a:cubicBezTo>
                        <a:pt x="209" y="220"/>
                        <a:pt x="207" y="238"/>
                        <a:pt x="201" y="256"/>
                      </a:cubicBezTo>
                      <a:cubicBezTo>
                        <a:pt x="199" y="262"/>
                        <a:pt x="171" y="272"/>
                        <a:pt x="165" y="274"/>
                      </a:cubicBezTo>
                      <a:cubicBezTo>
                        <a:pt x="162" y="273"/>
                        <a:pt x="158" y="273"/>
                        <a:pt x="156" y="271"/>
                      </a:cubicBezTo>
                      <a:cubicBezTo>
                        <a:pt x="154" y="269"/>
                        <a:pt x="156" y="264"/>
                        <a:pt x="153" y="262"/>
                      </a:cubicBezTo>
                      <a:cubicBezTo>
                        <a:pt x="148" y="258"/>
                        <a:pt x="135" y="256"/>
                        <a:pt x="135" y="256"/>
                      </a:cubicBezTo>
                      <a:cubicBezTo>
                        <a:pt x="132" y="252"/>
                        <a:pt x="127" y="241"/>
                        <a:pt x="120" y="241"/>
                      </a:cubicBezTo>
                      <a:cubicBezTo>
                        <a:pt x="114" y="241"/>
                        <a:pt x="102" y="247"/>
                        <a:pt x="102" y="247"/>
                      </a:cubicBezTo>
                      <a:cubicBezTo>
                        <a:pt x="95" y="245"/>
                        <a:pt x="87" y="246"/>
                        <a:pt x="81" y="241"/>
                      </a:cubicBezTo>
                      <a:cubicBezTo>
                        <a:pt x="79" y="239"/>
                        <a:pt x="80" y="234"/>
                        <a:pt x="78" y="232"/>
                      </a:cubicBezTo>
                      <a:cubicBezTo>
                        <a:pt x="76" y="229"/>
                        <a:pt x="72" y="228"/>
                        <a:pt x="69" y="226"/>
                      </a:cubicBezTo>
                      <a:cubicBezTo>
                        <a:pt x="60" y="229"/>
                        <a:pt x="42" y="223"/>
                        <a:pt x="42" y="223"/>
                      </a:cubicBezTo>
                      <a:cubicBezTo>
                        <a:pt x="33" y="210"/>
                        <a:pt x="44" y="187"/>
                        <a:pt x="33" y="175"/>
                      </a:cubicBezTo>
                      <a:cubicBezTo>
                        <a:pt x="29" y="170"/>
                        <a:pt x="15" y="169"/>
                        <a:pt x="15" y="169"/>
                      </a:cubicBezTo>
                      <a:cubicBezTo>
                        <a:pt x="9" y="151"/>
                        <a:pt x="3" y="137"/>
                        <a:pt x="0" y="118"/>
                      </a:cubicBezTo>
                      <a:cubicBezTo>
                        <a:pt x="3" y="102"/>
                        <a:pt x="2" y="87"/>
                        <a:pt x="18" y="82"/>
                      </a:cubicBezTo>
                      <a:cubicBezTo>
                        <a:pt x="34" y="93"/>
                        <a:pt x="40" y="94"/>
                        <a:pt x="57" y="100"/>
                      </a:cubicBezTo>
                      <a:cubicBezTo>
                        <a:pt x="52" y="86"/>
                        <a:pt x="53" y="73"/>
                        <a:pt x="69" y="73"/>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1" name="Freeform 125"/>
                <p:cNvSpPr>
                  <a:spLocks/>
                </p:cNvSpPr>
                <p:nvPr/>
              </p:nvSpPr>
              <p:spPr bwMode="ltGray">
                <a:xfrm>
                  <a:off x="2087" y="3114"/>
                  <a:ext cx="384" cy="145"/>
                </a:xfrm>
                <a:custGeom>
                  <a:avLst/>
                  <a:gdLst>
                    <a:gd name="T0" fmla="*/ 0 w 384"/>
                    <a:gd name="T1" fmla="*/ 12 h 144"/>
                    <a:gd name="T2" fmla="*/ 48 w 384"/>
                    <a:gd name="T3" fmla="*/ 12 h 144"/>
                    <a:gd name="T4" fmla="*/ 75 w 384"/>
                    <a:gd name="T5" fmla="*/ 21 h 144"/>
                    <a:gd name="T6" fmla="*/ 108 w 384"/>
                    <a:gd name="T7" fmla="*/ 45 h 144"/>
                    <a:gd name="T8" fmla="*/ 126 w 384"/>
                    <a:gd name="T9" fmla="*/ 51 h 144"/>
                    <a:gd name="T10" fmla="*/ 153 w 384"/>
                    <a:gd name="T11" fmla="*/ 48 h 144"/>
                    <a:gd name="T12" fmla="*/ 201 w 384"/>
                    <a:gd name="T13" fmla="*/ 66 h 144"/>
                    <a:gd name="T14" fmla="*/ 228 w 384"/>
                    <a:gd name="T15" fmla="*/ 78 h 144"/>
                    <a:gd name="T16" fmla="*/ 234 w 384"/>
                    <a:gd name="T17" fmla="*/ 99 h 144"/>
                    <a:gd name="T18" fmla="*/ 297 w 384"/>
                    <a:gd name="T19" fmla="*/ 117 h 144"/>
                    <a:gd name="T20" fmla="*/ 324 w 384"/>
                    <a:gd name="T21" fmla="*/ 126 h 144"/>
                    <a:gd name="T22" fmla="*/ 384 w 384"/>
                    <a:gd name="T23" fmla="*/ 135 h 144"/>
                    <a:gd name="T24" fmla="*/ 342 w 384"/>
                    <a:gd name="T25" fmla="*/ 135 h 144"/>
                    <a:gd name="T26" fmla="*/ 267 w 384"/>
                    <a:gd name="T27" fmla="*/ 117 h 144"/>
                    <a:gd name="T28" fmla="*/ 240 w 384"/>
                    <a:gd name="T29" fmla="*/ 105 h 144"/>
                    <a:gd name="T30" fmla="*/ 189 w 384"/>
                    <a:gd name="T31" fmla="*/ 102 h 144"/>
                    <a:gd name="T32" fmla="*/ 144 w 384"/>
                    <a:gd name="T33" fmla="*/ 87 h 144"/>
                    <a:gd name="T34" fmla="*/ 75 w 384"/>
                    <a:gd name="T35" fmla="*/ 63 h 144"/>
                    <a:gd name="T36" fmla="*/ 0 w 384"/>
                    <a:gd name="T37" fmla="*/ 12 h 14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84" h="144">
                      <a:moveTo>
                        <a:pt x="0" y="12"/>
                      </a:moveTo>
                      <a:cubicBezTo>
                        <a:pt x="18" y="0"/>
                        <a:pt x="27" y="5"/>
                        <a:pt x="48" y="12"/>
                      </a:cubicBezTo>
                      <a:cubicBezTo>
                        <a:pt x="57" y="15"/>
                        <a:pt x="75" y="21"/>
                        <a:pt x="75" y="21"/>
                      </a:cubicBezTo>
                      <a:cubicBezTo>
                        <a:pt x="83" y="33"/>
                        <a:pt x="95" y="39"/>
                        <a:pt x="108" y="45"/>
                      </a:cubicBezTo>
                      <a:cubicBezTo>
                        <a:pt x="114" y="48"/>
                        <a:pt x="126" y="51"/>
                        <a:pt x="126" y="51"/>
                      </a:cubicBezTo>
                      <a:cubicBezTo>
                        <a:pt x="138" y="43"/>
                        <a:pt x="141" y="40"/>
                        <a:pt x="153" y="48"/>
                      </a:cubicBezTo>
                      <a:cubicBezTo>
                        <a:pt x="164" y="65"/>
                        <a:pt x="182" y="64"/>
                        <a:pt x="201" y="66"/>
                      </a:cubicBezTo>
                      <a:cubicBezTo>
                        <a:pt x="222" y="73"/>
                        <a:pt x="214" y="68"/>
                        <a:pt x="228" y="78"/>
                      </a:cubicBezTo>
                      <a:cubicBezTo>
                        <a:pt x="214" y="88"/>
                        <a:pt x="222" y="91"/>
                        <a:pt x="234" y="99"/>
                      </a:cubicBezTo>
                      <a:cubicBezTo>
                        <a:pt x="261" y="95"/>
                        <a:pt x="273" y="109"/>
                        <a:pt x="297" y="117"/>
                      </a:cubicBezTo>
                      <a:cubicBezTo>
                        <a:pt x="306" y="120"/>
                        <a:pt x="324" y="126"/>
                        <a:pt x="324" y="126"/>
                      </a:cubicBezTo>
                      <a:cubicBezTo>
                        <a:pt x="344" y="121"/>
                        <a:pt x="364" y="128"/>
                        <a:pt x="384" y="135"/>
                      </a:cubicBezTo>
                      <a:cubicBezTo>
                        <a:pt x="370" y="144"/>
                        <a:pt x="359" y="137"/>
                        <a:pt x="342" y="135"/>
                      </a:cubicBezTo>
                      <a:cubicBezTo>
                        <a:pt x="328" y="140"/>
                        <a:pt x="281" y="126"/>
                        <a:pt x="267" y="117"/>
                      </a:cubicBezTo>
                      <a:cubicBezTo>
                        <a:pt x="259" y="112"/>
                        <a:pt x="240" y="105"/>
                        <a:pt x="240" y="105"/>
                      </a:cubicBezTo>
                      <a:cubicBezTo>
                        <a:pt x="226" y="110"/>
                        <a:pt x="203" y="103"/>
                        <a:pt x="189" y="102"/>
                      </a:cubicBezTo>
                      <a:cubicBezTo>
                        <a:pt x="174" y="107"/>
                        <a:pt x="158" y="94"/>
                        <a:pt x="144" y="87"/>
                      </a:cubicBezTo>
                      <a:cubicBezTo>
                        <a:pt x="122" y="76"/>
                        <a:pt x="99" y="68"/>
                        <a:pt x="75" y="63"/>
                      </a:cubicBezTo>
                      <a:cubicBezTo>
                        <a:pt x="51" y="47"/>
                        <a:pt x="10" y="43"/>
                        <a:pt x="0" y="12"/>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2" name="Freeform 126"/>
                <p:cNvSpPr>
                  <a:spLocks/>
                </p:cNvSpPr>
                <p:nvPr/>
              </p:nvSpPr>
              <p:spPr bwMode="ltGray">
                <a:xfrm>
                  <a:off x="2133" y="3042"/>
                  <a:ext cx="30" cy="23"/>
                </a:xfrm>
                <a:custGeom>
                  <a:avLst/>
                  <a:gdLst>
                    <a:gd name="T0" fmla="*/ 18 w 30"/>
                    <a:gd name="T1" fmla="*/ 24 h 24"/>
                    <a:gd name="T2" fmla="*/ 9 w 30"/>
                    <a:gd name="T3" fmla="*/ 0 h 24"/>
                    <a:gd name="T4" fmla="*/ 18 w 30"/>
                    <a:gd name="T5" fmla="*/ 24 h 24"/>
                    <a:gd name="T6" fmla="*/ 0 60000 65536"/>
                    <a:gd name="T7" fmla="*/ 0 60000 65536"/>
                    <a:gd name="T8" fmla="*/ 0 60000 65536"/>
                  </a:gdLst>
                  <a:ahLst/>
                  <a:cxnLst>
                    <a:cxn ang="T6">
                      <a:pos x="T0" y="T1"/>
                    </a:cxn>
                    <a:cxn ang="T7">
                      <a:pos x="T2" y="T3"/>
                    </a:cxn>
                    <a:cxn ang="T8">
                      <a:pos x="T4" y="T5"/>
                    </a:cxn>
                  </a:cxnLst>
                  <a:rect l="0" t="0" r="r" b="b"/>
                  <a:pathLst>
                    <a:path w="30" h="24">
                      <a:moveTo>
                        <a:pt x="18" y="24"/>
                      </a:moveTo>
                      <a:cubicBezTo>
                        <a:pt x="6" y="16"/>
                        <a:pt x="0" y="13"/>
                        <a:pt x="9" y="0"/>
                      </a:cubicBezTo>
                      <a:cubicBezTo>
                        <a:pt x="23" y="3"/>
                        <a:pt x="30" y="12"/>
                        <a:pt x="18" y="24"/>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3" name="Freeform 127"/>
                <p:cNvSpPr>
                  <a:spLocks/>
                </p:cNvSpPr>
                <p:nvPr/>
              </p:nvSpPr>
              <p:spPr bwMode="ltGray">
                <a:xfrm>
                  <a:off x="2427" y="2730"/>
                  <a:ext cx="76" cy="63"/>
                </a:xfrm>
                <a:custGeom>
                  <a:avLst/>
                  <a:gdLst>
                    <a:gd name="T0" fmla="*/ 8 w 75"/>
                    <a:gd name="T1" fmla="*/ 51 h 63"/>
                    <a:gd name="T2" fmla="*/ 50 w 75"/>
                    <a:gd name="T3" fmla="*/ 0 h 63"/>
                    <a:gd name="T4" fmla="*/ 44 w 75"/>
                    <a:gd name="T5" fmla="*/ 30 h 63"/>
                    <a:gd name="T6" fmla="*/ 11 w 75"/>
                    <a:gd name="T7" fmla="*/ 57 h 63"/>
                    <a:gd name="T8" fmla="*/ 2 w 75"/>
                    <a:gd name="T9" fmla="*/ 60 h 63"/>
                    <a:gd name="T10" fmla="*/ 8 w 75"/>
                    <a:gd name="T11" fmla="*/ 51 h 6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5" h="63">
                      <a:moveTo>
                        <a:pt x="8" y="51"/>
                      </a:moveTo>
                      <a:cubicBezTo>
                        <a:pt x="27" y="38"/>
                        <a:pt x="43" y="22"/>
                        <a:pt x="50" y="0"/>
                      </a:cubicBezTo>
                      <a:cubicBezTo>
                        <a:pt x="75" y="6"/>
                        <a:pt x="57" y="21"/>
                        <a:pt x="44" y="30"/>
                      </a:cubicBezTo>
                      <a:cubicBezTo>
                        <a:pt x="36" y="43"/>
                        <a:pt x="23" y="49"/>
                        <a:pt x="11" y="57"/>
                      </a:cubicBezTo>
                      <a:cubicBezTo>
                        <a:pt x="8" y="59"/>
                        <a:pt x="3" y="63"/>
                        <a:pt x="2" y="60"/>
                      </a:cubicBezTo>
                      <a:cubicBezTo>
                        <a:pt x="0" y="57"/>
                        <a:pt x="6" y="54"/>
                        <a:pt x="8" y="51"/>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4" name="Freeform 128"/>
                <p:cNvSpPr>
                  <a:spLocks/>
                </p:cNvSpPr>
                <p:nvPr/>
              </p:nvSpPr>
              <p:spPr bwMode="ltGray">
                <a:xfrm>
                  <a:off x="2498" y="2523"/>
                  <a:ext cx="163" cy="279"/>
                </a:xfrm>
                <a:custGeom>
                  <a:avLst/>
                  <a:gdLst>
                    <a:gd name="T0" fmla="*/ 31 w 163"/>
                    <a:gd name="T1" fmla="*/ 126 h 279"/>
                    <a:gd name="T2" fmla="*/ 19 w 163"/>
                    <a:gd name="T3" fmla="*/ 105 h 279"/>
                    <a:gd name="T4" fmla="*/ 16 w 163"/>
                    <a:gd name="T5" fmla="*/ 72 h 279"/>
                    <a:gd name="T6" fmla="*/ 46 w 163"/>
                    <a:gd name="T7" fmla="*/ 0 h 279"/>
                    <a:gd name="T8" fmla="*/ 76 w 163"/>
                    <a:gd name="T9" fmla="*/ 15 h 279"/>
                    <a:gd name="T10" fmla="*/ 64 w 163"/>
                    <a:gd name="T11" fmla="*/ 81 h 279"/>
                    <a:gd name="T12" fmla="*/ 49 w 163"/>
                    <a:gd name="T13" fmla="*/ 99 h 279"/>
                    <a:gd name="T14" fmla="*/ 43 w 163"/>
                    <a:gd name="T15" fmla="*/ 117 h 279"/>
                    <a:gd name="T16" fmla="*/ 64 w 163"/>
                    <a:gd name="T17" fmla="*/ 135 h 279"/>
                    <a:gd name="T18" fmla="*/ 100 w 163"/>
                    <a:gd name="T19" fmla="*/ 144 h 279"/>
                    <a:gd name="T20" fmla="*/ 115 w 163"/>
                    <a:gd name="T21" fmla="*/ 141 h 279"/>
                    <a:gd name="T22" fmla="*/ 124 w 163"/>
                    <a:gd name="T23" fmla="*/ 153 h 279"/>
                    <a:gd name="T24" fmla="*/ 106 w 163"/>
                    <a:gd name="T25" fmla="*/ 156 h 279"/>
                    <a:gd name="T26" fmla="*/ 145 w 163"/>
                    <a:gd name="T27" fmla="*/ 186 h 279"/>
                    <a:gd name="T28" fmla="*/ 163 w 163"/>
                    <a:gd name="T29" fmla="*/ 210 h 279"/>
                    <a:gd name="T30" fmla="*/ 148 w 163"/>
                    <a:gd name="T31" fmla="*/ 231 h 279"/>
                    <a:gd name="T32" fmla="*/ 124 w 163"/>
                    <a:gd name="T33" fmla="*/ 228 h 279"/>
                    <a:gd name="T34" fmla="*/ 127 w 163"/>
                    <a:gd name="T35" fmla="*/ 258 h 279"/>
                    <a:gd name="T36" fmla="*/ 100 w 163"/>
                    <a:gd name="T37" fmla="*/ 252 h 279"/>
                    <a:gd name="T38" fmla="*/ 97 w 163"/>
                    <a:gd name="T39" fmla="*/ 264 h 279"/>
                    <a:gd name="T40" fmla="*/ 79 w 163"/>
                    <a:gd name="T41" fmla="*/ 270 h 279"/>
                    <a:gd name="T42" fmla="*/ 88 w 163"/>
                    <a:gd name="T43" fmla="*/ 234 h 279"/>
                    <a:gd name="T44" fmla="*/ 109 w 163"/>
                    <a:gd name="T45" fmla="*/ 228 h 279"/>
                    <a:gd name="T46" fmla="*/ 136 w 163"/>
                    <a:gd name="T47" fmla="*/ 219 h 279"/>
                    <a:gd name="T48" fmla="*/ 139 w 163"/>
                    <a:gd name="T49" fmla="*/ 210 h 279"/>
                    <a:gd name="T50" fmla="*/ 127 w 163"/>
                    <a:gd name="T51" fmla="*/ 192 h 279"/>
                    <a:gd name="T52" fmla="*/ 118 w 163"/>
                    <a:gd name="T53" fmla="*/ 195 h 279"/>
                    <a:gd name="T54" fmla="*/ 121 w 163"/>
                    <a:gd name="T55" fmla="*/ 204 h 279"/>
                    <a:gd name="T56" fmla="*/ 88 w 163"/>
                    <a:gd name="T57" fmla="*/ 195 h 279"/>
                    <a:gd name="T58" fmla="*/ 76 w 163"/>
                    <a:gd name="T59" fmla="*/ 156 h 279"/>
                    <a:gd name="T60" fmla="*/ 49 w 163"/>
                    <a:gd name="T61" fmla="*/ 150 h 279"/>
                    <a:gd name="T62" fmla="*/ 40 w 163"/>
                    <a:gd name="T63" fmla="*/ 180 h 279"/>
                    <a:gd name="T64" fmla="*/ 13 w 163"/>
                    <a:gd name="T65" fmla="*/ 162 h 279"/>
                    <a:gd name="T66" fmla="*/ 16 w 163"/>
                    <a:gd name="T67" fmla="*/ 150 h 279"/>
                    <a:gd name="T68" fmla="*/ 25 w 163"/>
                    <a:gd name="T69" fmla="*/ 141 h 279"/>
                    <a:gd name="T70" fmla="*/ 28 w 163"/>
                    <a:gd name="T71" fmla="*/ 123 h 279"/>
                    <a:gd name="T72" fmla="*/ 31 w 163"/>
                    <a:gd name="T73" fmla="*/ 126 h 27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63" h="279">
                      <a:moveTo>
                        <a:pt x="31" y="126"/>
                      </a:moveTo>
                      <a:cubicBezTo>
                        <a:pt x="18" y="122"/>
                        <a:pt x="15" y="118"/>
                        <a:pt x="19" y="105"/>
                      </a:cubicBezTo>
                      <a:cubicBezTo>
                        <a:pt x="0" y="99"/>
                        <a:pt x="0" y="83"/>
                        <a:pt x="16" y="72"/>
                      </a:cubicBezTo>
                      <a:cubicBezTo>
                        <a:pt x="24" y="47"/>
                        <a:pt x="31" y="22"/>
                        <a:pt x="46" y="0"/>
                      </a:cubicBezTo>
                      <a:cubicBezTo>
                        <a:pt x="60" y="3"/>
                        <a:pt x="71" y="1"/>
                        <a:pt x="76" y="15"/>
                      </a:cubicBezTo>
                      <a:cubicBezTo>
                        <a:pt x="74" y="32"/>
                        <a:pt x="75" y="65"/>
                        <a:pt x="64" y="81"/>
                      </a:cubicBezTo>
                      <a:cubicBezTo>
                        <a:pt x="55" y="95"/>
                        <a:pt x="56" y="84"/>
                        <a:pt x="49" y="99"/>
                      </a:cubicBezTo>
                      <a:cubicBezTo>
                        <a:pt x="46" y="105"/>
                        <a:pt x="43" y="117"/>
                        <a:pt x="43" y="117"/>
                      </a:cubicBezTo>
                      <a:cubicBezTo>
                        <a:pt x="47" y="129"/>
                        <a:pt x="53" y="128"/>
                        <a:pt x="64" y="135"/>
                      </a:cubicBezTo>
                      <a:cubicBezTo>
                        <a:pt x="79" y="130"/>
                        <a:pt x="86" y="139"/>
                        <a:pt x="100" y="144"/>
                      </a:cubicBezTo>
                      <a:cubicBezTo>
                        <a:pt x="105" y="143"/>
                        <a:pt x="110" y="141"/>
                        <a:pt x="115" y="141"/>
                      </a:cubicBezTo>
                      <a:cubicBezTo>
                        <a:pt x="117" y="141"/>
                        <a:pt x="140" y="144"/>
                        <a:pt x="124" y="153"/>
                      </a:cubicBezTo>
                      <a:cubicBezTo>
                        <a:pt x="119" y="156"/>
                        <a:pt x="112" y="155"/>
                        <a:pt x="106" y="156"/>
                      </a:cubicBezTo>
                      <a:cubicBezTo>
                        <a:pt x="117" y="173"/>
                        <a:pt x="126" y="181"/>
                        <a:pt x="145" y="186"/>
                      </a:cubicBezTo>
                      <a:cubicBezTo>
                        <a:pt x="155" y="193"/>
                        <a:pt x="159" y="198"/>
                        <a:pt x="163" y="210"/>
                      </a:cubicBezTo>
                      <a:cubicBezTo>
                        <a:pt x="156" y="231"/>
                        <a:pt x="163" y="226"/>
                        <a:pt x="148" y="231"/>
                      </a:cubicBezTo>
                      <a:cubicBezTo>
                        <a:pt x="142" y="267"/>
                        <a:pt x="143" y="234"/>
                        <a:pt x="124" y="228"/>
                      </a:cubicBezTo>
                      <a:cubicBezTo>
                        <a:pt x="116" y="241"/>
                        <a:pt x="109" y="252"/>
                        <a:pt x="127" y="258"/>
                      </a:cubicBezTo>
                      <a:cubicBezTo>
                        <a:pt x="120" y="279"/>
                        <a:pt x="111" y="256"/>
                        <a:pt x="100" y="252"/>
                      </a:cubicBezTo>
                      <a:cubicBezTo>
                        <a:pt x="99" y="256"/>
                        <a:pt x="100" y="261"/>
                        <a:pt x="97" y="264"/>
                      </a:cubicBezTo>
                      <a:cubicBezTo>
                        <a:pt x="92" y="268"/>
                        <a:pt x="79" y="270"/>
                        <a:pt x="79" y="270"/>
                      </a:cubicBezTo>
                      <a:cubicBezTo>
                        <a:pt x="74" y="256"/>
                        <a:pt x="80" y="246"/>
                        <a:pt x="88" y="234"/>
                      </a:cubicBezTo>
                      <a:cubicBezTo>
                        <a:pt x="120" y="240"/>
                        <a:pt x="91" y="239"/>
                        <a:pt x="109" y="228"/>
                      </a:cubicBezTo>
                      <a:cubicBezTo>
                        <a:pt x="117" y="223"/>
                        <a:pt x="136" y="219"/>
                        <a:pt x="136" y="219"/>
                      </a:cubicBezTo>
                      <a:cubicBezTo>
                        <a:pt x="137" y="216"/>
                        <a:pt x="140" y="213"/>
                        <a:pt x="139" y="210"/>
                      </a:cubicBezTo>
                      <a:cubicBezTo>
                        <a:pt x="137" y="203"/>
                        <a:pt x="127" y="192"/>
                        <a:pt x="127" y="192"/>
                      </a:cubicBezTo>
                      <a:cubicBezTo>
                        <a:pt x="124" y="193"/>
                        <a:pt x="119" y="192"/>
                        <a:pt x="118" y="195"/>
                      </a:cubicBezTo>
                      <a:cubicBezTo>
                        <a:pt x="117" y="198"/>
                        <a:pt x="124" y="203"/>
                        <a:pt x="121" y="204"/>
                      </a:cubicBezTo>
                      <a:cubicBezTo>
                        <a:pt x="111" y="209"/>
                        <a:pt x="88" y="195"/>
                        <a:pt x="88" y="195"/>
                      </a:cubicBezTo>
                      <a:cubicBezTo>
                        <a:pt x="95" y="173"/>
                        <a:pt x="106" y="166"/>
                        <a:pt x="76" y="156"/>
                      </a:cubicBezTo>
                      <a:cubicBezTo>
                        <a:pt x="64" y="160"/>
                        <a:pt x="61" y="154"/>
                        <a:pt x="49" y="150"/>
                      </a:cubicBezTo>
                      <a:cubicBezTo>
                        <a:pt x="42" y="172"/>
                        <a:pt x="45" y="162"/>
                        <a:pt x="40" y="180"/>
                      </a:cubicBezTo>
                      <a:cubicBezTo>
                        <a:pt x="25" y="176"/>
                        <a:pt x="25" y="170"/>
                        <a:pt x="13" y="162"/>
                      </a:cubicBezTo>
                      <a:cubicBezTo>
                        <a:pt x="14" y="158"/>
                        <a:pt x="14" y="154"/>
                        <a:pt x="16" y="150"/>
                      </a:cubicBezTo>
                      <a:cubicBezTo>
                        <a:pt x="18" y="146"/>
                        <a:pt x="23" y="145"/>
                        <a:pt x="25" y="141"/>
                      </a:cubicBezTo>
                      <a:cubicBezTo>
                        <a:pt x="27" y="135"/>
                        <a:pt x="26" y="129"/>
                        <a:pt x="28" y="123"/>
                      </a:cubicBezTo>
                      <a:cubicBezTo>
                        <a:pt x="29" y="122"/>
                        <a:pt x="30" y="125"/>
                        <a:pt x="31" y="126"/>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5" name="Freeform 129"/>
                <p:cNvSpPr>
                  <a:spLocks/>
                </p:cNvSpPr>
                <p:nvPr/>
              </p:nvSpPr>
              <p:spPr bwMode="ltGray">
                <a:xfrm>
                  <a:off x="2541" y="2799"/>
                  <a:ext cx="154" cy="99"/>
                </a:xfrm>
                <a:custGeom>
                  <a:avLst/>
                  <a:gdLst>
                    <a:gd name="T0" fmla="*/ 3 w 153"/>
                    <a:gd name="T1" fmla="*/ 54 h 99"/>
                    <a:gd name="T2" fmla="*/ 36 w 153"/>
                    <a:gd name="T3" fmla="*/ 30 h 99"/>
                    <a:gd name="T4" fmla="*/ 63 w 153"/>
                    <a:gd name="T5" fmla="*/ 24 h 99"/>
                    <a:gd name="T6" fmla="*/ 69 w 153"/>
                    <a:gd name="T7" fmla="*/ 33 h 99"/>
                    <a:gd name="T8" fmla="*/ 105 w 153"/>
                    <a:gd name="T9" fmla="*/ 12 h 99"/>
                    <a:gd name="T10" fmla="*/ 123 w 153"/>
                    <a:gd name="T11" fmla="*/ 0 h 99"/>
                    <a:gd name="T12" fmla="*/ 147 w 153"/>
                    <a:gd name="T13" fmla="*/ 30 h 99"/>
                    <a:gd name="T14" fmla="*/ 132 w 153"/>
                    <a:gd name="T15" fmla="*/ 84 h 99"/>
                    <a:gd name="T16" fmla="*/ 102 w 153"/>
                    <a:gd name="T17" fmla="*/ 99 h 99"/>
                    <a:gd name="T18" fmla="*/ 75 w 153"/>
                    <a:gd name="T19" fmla="*/ 84 h 99"/>
                    <a:gd name="T20" fmla="*/ 63 w 153"/>
                    <a:gd name="T21" fmla="*/ 48 h 99"/>
                    <a:gd name="T22" fmla="*/ 45 w 153"/>
                    <a:gd name="T23" fmla="*/ 57 h 99"/>
                    <a:gd name="T24" fmla="*/ 27 w 153"/>
                    <a:gd name="T25" fmla="*/ 51 h 99"/>
                    <a:gd name="T26" fmla="*/ 0 w 153"/>
                    <a:gd name="T27" fmla="*/ 66 h 99"/>
                    <a:gd name="T28" fmla="*/ 3 w 153"/>
                    <a:gd name="T29" fmla="*/ 54 h 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3" h="99">
                      <a:moveTo>
                        <a:pt x="3" y="54"/>
                      </a:moveTo>
                      <a:cubicBezTo>
                        <a:pt x="9" y="35"/>
                        <a:pt x="17" y="34"/>
                        <a:pt x="36" y="30"/>
                      </a:cubicBezTo>
                      <a:cubicBezTo>
                        <a:pt x="47" y="23"/>
                        <a:pt x="51" y="20"/>
                        <a:pt x="63" y="24"/>
                      </a:cubicBezTo>
                      <a:cubicBezTo>
                        <a:pt x="65" y="27"/>
                        <a:pt x="66" y="32"/>
                        <a:pt x="69" y="33"/>
                      </a:cubicBezTo>
                      <a:cubicBezTo>
                        <a:pt x="69" y="33"/>
                        <a:pt x="100" y="15"/>
                        <a:pt x="105" y="12"/>
                      </a:cubicBezTo>
                      <a:cubicBezTo>
                        <a:pt x="111" y="8"/>
                        <a:pt x="123" y="0"/>
                        <a:pt x="123" y="0"/>
                      </a:cubicBezTo>
                      <a:cubicBezTo>
                        <a:pt x="136" y="9"/>
                        <a:pt x="134" y="21"/>
                        <a:pt x="147" y="30"/>
                      </a:cubicBezTo>
                      <a:cubicBezTo>
                        <a:pt x="153" y="47"/>
                        <a:pt x="142" y="69"/>
                        <a:pt x="132" y="84"/>
                      </a:cubicBezTo>
                      <a:cubicBezTo>
                        <a:pt x="116" y="60"/>
                        <a:pt x="114" y="91"/>
                        <a:pt x="102" y="99"/>
                      </a:cubicBezTo>
                      <a:cubicBezTo>
                        <a:pt x="92" y="96"/>
                        <a:pt x="75" y="84"/>
                        <a:pt x="75" y="84"/>
                      </a:cubicBezTo>
                      <a:cubicBezTo>
                        <a:pt x="70" y="70"/>
                        <a:pt x="82" y="54"/>
                        <a:pt x="63" y="48"/>
                      </a:cubicBezTo>
                      <a:cubicBezTo>
                        <a:pt x="57" y="50"/>
                        <a:pt x="52" y="57"/>
                        <a:pt x="45" y="57"/>
                      </a:cubicBezTo>
                      <a:cubicBezTo>
                        <a:pt x="39" y="57"/>
                        <a:pt x="27" y="51"/>
                        <a:pt x="27" y="51"/>
                      </a:cubicBezTo>
                      <a:cubicBezTo>
                        <a:pt x="16" y="55"/>
                        <a:pt x="11" y="62"/>
                        <a:pt x="0" y="66"/>
                      </a:cubicBezTo>
                      <a:cubicBezTo>
                        <a:pt x="0" y="65"/>
                        <a:pt x="11" y="29"/>
                        <a:pt x="3" y="54"/>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6" name="Freeform 130"/>
                <p:cNvSpPr>
                  <a:spLocks/>
                </p:cNvSpPr>
                <p:nvPr/>
              </p:nvSpPr>
              <p:spPr bwMode="ltGray">
                <a:xfrm>
                  <a:off x="2553" y="2719"/>
                  <a:ext cx="29" cy="43"/>
                </a:xfrm>
                <a:custGeom>
                  <a:avLst/>
                  <a:gdLst>
                    <a:gd name="T0" fmla="*/ 1 w 29"/>
                    <a:gd name="T1" fmla="*/ 34 h 43"/>
                    <a:gd name="T2" fmla="*/ 22 w 29"/>
                    <a:gd name="T3" fmla="*/ 13 h 43"/>
                    <a:gd name="T4" fmla="*/ 19 w 29"/>
                    <a:gd name="T5" fmla="*/ 31 h 43"/>
                    <a:gd name="T6" fmla="*/ 1 w 29"/>
                    <a:gd name="T7" fmla="*/ 34 h 4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 h="43">
                      <a:moveTo>
                        <a:pt x="1" y="34"/>
                      </a:moveTo>
                      <a:cubicBezTo>
                        <a:pt x="4" y="13"/>
                        <a:pt x="2" y="0"/>
                        <a:pt x="22" y="13"/>
                      </a:cubicBezTo>
                      <a:cubicBezTo>
                        <a:pt x="24" y="20"/>
                        <a:pt x="29" y="25"/>
                        <a:pt x="19" y="31"/>
                      </a:cubicBezTo>
                      <a:cubicBezTo>
                        <a:pt x="0" y="43"/>
                        <a:pt x="1" y="42"/>
                        <a:pt x="1" y="34"/>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7" name="Freeform 131"/>
                <p:cNvSpPr>
                  <a:spLocks/>
                </p:cNvSpPr>
                <p:nvPr/>
              </p:nvSpPr>
              <p:spPr bwMode="ltGray">
                <a:xfrm>
                  <a:off x="2711" y="2999"/>
                  <a:ext cx="48" cy="82"/>
                </a:xfrm>
                <a:custGeom>
                  <a:avLst/>
                  <a:gdLst>
                    <a:gd name="T0" fmla="*/ 24 w 48"/>
                    <a:gd name="T1" fmla="*/ 81 h 81"/>
                    <a:gd name="T2" fmla="*/ 0 w 48"/>
                    <a:gd name="T3" fmla="*/ 63 h 81"/>
                    <a:gd name="T4" fmla="*/ 0 w 48"/>
                    <a:gd name="T5" fmla="*/ 33 h 81"/>
                    <a:gd name="T6" fmla="*/ 12 w 48"/>
                    <a:gd name="T7" fmla="*/ 0 h 81"/>
                    <a:gd name="T8" fmla="*/ 21 w 48"/>
                    <a:gd name="T9" fmla="*/ 21 h 81"/>
                    <a:gd name="T10" fmla="*/ 24 w 48"/>
                    <a:gd name="T11" fmla="*/ 42 h 81"/>
                    <a:gd name="T12" fmla="*/ 24 w 48"/>
                    <a:gd name="T13" fmla="*/ 60 h 81"/>
                    <a:gd name="T14" fmla="*/ 24 w 48"/>
                    <a:gd name="T15" fmla="*/ 81 h 8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8" h="81">
                      <a:moveTo>
                        <a:pt x="24" y="81"/>
                      </a:moveTo>
                      <a:cubicBezTo>
                        <a:pt x="13" y="77"/>
                        <a:pt x="10" y="70"/>
                        <a:pt x="0" y="63"/>
                      </a:cubicBezTo>
                      <a:cubicBezTo>
                        <a:pt x="4" y="50"/>
                        <a:pt x="23" y="41"/>
                        <a:pt x="0" y="33"/>
                      </a:cubicBezTo>
                      <a:cubicBezTo>
                        <a:pt x="3" y="19"/>
                        <a:pt x="4" y="11"/>
                        <a:pt x="12" y="0"/>
                      </a:cubicBezTo>
                      <a:cubicBezTo>
                        <a:pt x="25" y="4"/>
                        <a:pt x="25" y="9"/>
                        <a:pt x="21" y="21"/>
                      </a:cubicBezTo>
                      <a:cubicBezTo>
                        <a:pt x="43" y="25"/>
                        <a:pt x="46" y="35"/>
                        <a:pt x="24" y="42"/>
                      </a:cubicBezTo>
                      <a:cubicBezTo>
                        <a:pt x="15" y="69"/>
                        <a:pt x="48" y="44"/>
                        <a:pt x="24" y="60"/>
                      </a:cubicBezTo>
                      <a:cubicBezTo>
                        <a:pt x="21" y="70"/>
                        <a:pt x="24" y="71"/>
                        <a:pt x="24" y="81"/>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8" name="Freeform 132"/>
                <p:cNvSpPr>
                  <a:spLocks/>
                </p:cNvSpPr>
                <p:nvPr/>
              </p:nvSpPr>
              <p:spPr bwMode="ltGray">
                <a:xfrm>
                  <a:off x="2670" y="3141"/>
                  <a:ext cx="38" cy="14"/>
                </a:xfrm>
                <a:custGeom>
                  <a:avLst/>
                  <a:gdLst>
                    <a:gd name="T0" fmla="*/ 24 w 38"/>
                    <a:gd name="T1" fmla="*/ 15 h 15"/>
                    <a:gd name="T2" fmla="*/ 18 w 38"/>
                    <a:gd name="T3" fmla="*/ 0 h 15"/>
                    <a:gd name="T4" fmla="*/ 33 w 38"/>
                    <a:gd name="T5" fmla="*/ 12 h 15"/>
                    <a:gd name="T6" fmla="*/ 24 w 38"/>
                    <a:gd name="T7" fmla="*/ 15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8" h="15">
                      <a:moveTo>
                        <a:pt x="24" y="15"/>
                      </a:moveTo>
                      <a:cubicBezTo>
                        <a:pt x="13" y="12"/>
                        <a:pt x="0" y="6"/>
                        <a:pt x="18" y="0"/>
                      </a:cubicBezTo>
                      <a:cubicBezTo>
                        <a:pt x="21" y="1"/>
                        <a:pt x="38" y="1"/>
                        <a:pt x="33" y="12"/>
                      </a:cubicBezTo>
                      <a:cubicBezTo>
                        <a:pt x="32" y="15"/>
                        <a:pt x="24" y="15"/>
                        <a:pt x="24" y="15"/>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9" name="Freeform 133"/>
                <p:cNvSpPr>
                  <a:spLocks/>
                </p:cNvSpPr>
                <p:nvPr/>
              </p:nvSpPr>
              <p:spPr bwMode="ltGray">
                <a:xfrm>
                  <a:off x="2727" y="3132"/>
                  <a:ext cx="74" cy="26"/>
                </a:xfrm>
                <a:custGeom>
                  <a:avLst/>
                  <a:gdLst>
                    <a:gd name="T0" fmla="*/ 9 w 75"/>
                    <a:gd name="T1" fmla="*/ 18 h 26"/>
                    <a:gd name="T2" fmla="*/ 24 w 75"/>
                    <a:gd name="T3" fmla="*/ 12 h 26"/>
                    <a:gd name="T4" fmla="*/ 42 w 75"/>
                    <a:gd name="T5" fmla="*/ 6 h 26"/>
                    <a:gd name="T6" fmla="*/ 75 w 75"/>
                    <a:gd name="T7" fmla="*/ 21 h 26"/>
                    <a:gd name="T8" fmla="*/ 48 w 75"/>
                    <a:gd name="T9" fmla="*/ 18 h 26"/>
                    <a:gd name="T10" fmla="*/ 39 w 75"/>
                    <a:gd name="T11" fmla="*/ 15 h 26"/>
                    <a:gd name="T12" fmla="*/ 9 w 75"/>
                    <a:gd name="T13" fmla="*/ 18 h 2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5" h="26">
                      <a:moveTo>
                        <a:pt x="9" y="18"/>
                      </a:moveTo>
                      <a:cubicBezTo>
                        <a:pt x="21" y="0"/>
                        <a:pt x="8" y="14"/>
                        <a:pt x="24" y="12"/>
                      </a:cubicBezTo>
                      <a:cubicBezTo>
                        <a:pt x="30" y="11"/>
                        <a:pt x="42" y="6"/>
                        <a:pt x="42" y="6"/>
                      </a:cubicBezTo>
                      <a:cubicBezTo>
                        <a:pt x="59" y="9"/>
                        <a:pt x="66" y="7"/>
                        <a:pt x="75" y="21"/>
                      </a:cubicBezTo>
                      <a:cubicBezTo>
                        <a:pt x="60" y="26"/>
                        <a:pt x="69" y="25"/>
                        <a:pt x="48" y="18"/>
                      </a:cubicBezTo>
                      <a:cubicBezTo>
                        <a:pt x="45" y="17"/>
                        <a:pt x="39" y="15"/>
                        <a:pt x="39" y="15"/>
                      </a:cubicBezTo>
                      <a:cubicBezTo>
                        <a:pt x="30" y="18"/>
                        <a:pt x="0" y="9"/>
                        <a:pt x="9" y="18"/>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20" name="Freeform 134"/>
                <p:cNvSpPr>
                  <a:spLocks/>
                </p:cNvSpPr>
                <p:nvPr/>
              </p:nvSpPr>
              <p:spPr bwMode="ltGray">
                <a:xfrm>
                  <a:off x="2467" y="3006"/>
                  <a:ext cx="184" cy="180"/>
                </a:xfrm>
                <a:custGeom>
                  <a:avLst/>
                  <a:gdLst>
                    <a:gd name="T0" fmla="*/ 21 w 184"/>
                    <a:gd name="T1" fmla="*/ 12 h 180"/>
                    <a:gd name="T2" fmla="*/ 51 w 184"/>
                    <a:gd name="T3" fmla="*/ 0 h 180"/>
                    <a:gd name="T4" fmla="*/ 117 w 184"/>
                    <a:gd name="T5" fmla="*/ 27 h 180"/>
                    <a:gd name="T6" fmla="*/ 150 w 184"/>
                    <a:gd name="T7" fmla="*/ 18 h 180"/>
                    <a:gd name="T8" fmla="*/ 171 w 184"/>
                    <a:gd name="T9" fmla="*/ 0 h 180"/>
                    <a:gd name="T10" fmla="*/ 162 w 184"/>
                    <a:gd name="T11" fmla="*/ 21 h 180"/>
                    <a:gd name="T12" fmla="*/ 147 w 184"/>
                    <a:gd name="T13" fmla="*/ 45 h 180"/>
                    <a:gd name="T14" fmla="*/ 105 w 184"/>
                    <a:gd name="T15" fmla="*/ 36 h 180"/>
                    <a:gd name="T16" fmla="*/ 78 w 184"/>
                    <a:gd name="T17" fmla="*/ 24 h 180"/>
                    <a:gd name="T18" fmla="*/ 69 w 184"/>
                    <a:gd name="T19" fmla="*/ 21 h 180"/>
                    <a:gd name="T20" fmla="*/ 33 w 184"/>
                    <a:gd name="T21" fmla="*/ 33 h 180"/>
                    <a:gd name="T22" fmla="*/ 27 w 184"/>
                    <a:gd name="T23" fmla="*/ 42 h 180"/>
                    <a:gd name="T24" fmla="*/ 63 w 184"/>
                    <a:gd name="T25" fmla="*/ 78 h 180"/>
                    <a:gd name="T26" fmla="*/ 120 w 184"/>
                    <a:gd name="T27" fmla="*/ 72 h 180"/>
                    <a:gd name="T28" fmla="*/ 93 w 184"/>
                    <a:gd name="T29" fmla="*/ 81 h 180"/>
                    <a:gd name="T30" fmla="*/ 75 w 184"/>
                    <a:gd name="T31" fmla="*/ 87 h 180"/>
                    <a:gd name="T32" fmla="*/ 84 w 184"/>
                    <a:gd name="T33" fmla="*/ 123 h 180"/>
                    <a:gd name="T34" fmla="*/ 99 w 184"/>
                    <a:gd name="T35" fmla="*/ 150 h 180"/>
                    <a:gd name="T36" fmla="*/ 78 w 184"/>
                    <a:gd name="T37" fmla="*/ 159 h 180"/>
                    <a:gd name="T38" fmla="*/ 66 w 184"/>
                    <a:gd name="T39" fmla="*/ 147 h 180"/>
                    <a:gd name="T40" fmla="*/ 54 w 184"/>
                    <a:gd name="T41" fmla="*/ 129 h 180"/>
                    <a:gd name="T42" fmla="*/ 36 w 184"/>
                    <a:gd name="T43" fmla="*/ 123 h 180"/>
                    <a:gd name="T44" fmla="*/ 18 w 184"/>
                    <a:gd name="T45" fmla="*/ 180 h 180"/>
                    <a:gd name="T46" fmla="*/ 21 w 184"/>
                    <a:gd name="T47" fmla="*/ 141 h 180"/>
                    <a:gd name="T48" fmla="*/ 0 w 184"/>
                    <a:gd name="T49" fmla="*/ 117 h 180"/>
                    <a:gd name="T50" fmla="*/ 9 w 184"/>
                    <a:gd name="T51" fmla="*/ 78 h 180"/>
                    <a:gd name="T52" fmla="*/ 18 w 184"/>
                    <a:gd name="T53" fmla="*/ 51 h 180"/>
                    <a:gd name="T54" fmla="*/ 21 w 184"/>
                    <a:gd name="T55" fmla="*/ 12 h 18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84" h="180">
                      <a:moveTo>
                        <a:pt x="21" y="12"/>
                      </a:moveTo>
                      <a:cubicBezTo>
                        <a:pt x="32" y="9"/>
                        <a:pt x="40" y="4"/>
                        <a:pt x="51" y="0"/>
                      </a:cubicBezTo>
                      <a:cubicBezTo>
                        <a:pt x="69" y="12"/>
                        <a:pt x="96" y="20"/>
                        <a:pt x="117" y="27"/>
                      </a:cubicBezTo>
                      <a:cubicBezTo>
                        <a:pt x="144" y="20"/>
                        <a:pt x="133" y="24"/>
                        <a:pt x="150" y="18"/>
                      </a:cubicBezTo>
                      <a:cubicBezTo>
                        <a:pt x="154" y="6"/>
                        <a:pt x="159" y="4"/>
                        <a:pt x="171" y="0"/>
                      </a:cubicBezTo>
                      <a:cubicBezTo>
                        <a:pt x="184" y="13"/>
                        <a:pt x="178" y="17"/>
                        <a:pt x="162" y="21"/>
                      </a:cubicBezTo>
                      <a:cubicBezTo>
                        <a:pt x="151" y="37"/>
                        <a:pt x="166" y="35"/>
                        <a:pt x="147" y="45"/>
                      </a:cubicBezTo>
                      <a:cubicBezTo>
                        <a:pt x="133" y="42"/>
                        <a:pt x="105" y="36"/>
                        <a:pt x="105" y="36"/>
                      </a:cubicBezTo>
                      <a:cubicBezTo>
                        <a:pt x="91" y="26"/>
                        <a:pt x="99" y="31"/>
                        <a:pt x="78" y="24"/>
                      </a:cubicBezTo>
                      <a:cubicBezTo>
                        <a:pt x="75" y="23"/>
                        <a:pt x="69" y="21"/>
                        <a:pt x="69" y="21"/>
                      </a:cubicBezTo>
                      <a:cubicBezTo>
                        <a:pt x="56" y="25"/>
                        <a:pt x="44" y="25"/>
                        <a:pt x="33" y="33"/>
                      </a:cubicBezTo>
                      <a:cubicBezTo>
                        <a:pt x="31" y="36"/>
                        <a:pt x="28" y="38"/>
                        <a:pt x="27" y="42"/>
                      </a:cubicBezTo>
                      <a:cubicBezTo>
                        <a:pt x="26" y="49"/>
                        <a:pt x="56" y="76"/>
                        <a:pt x="63" y="78"/>
                      </a:cubicBezTo>
                      <a:lnTo>
                        <a:pt x="120" y="72"/>
                      </a:lnTo>
                      <a:cubicBezTo>
                        <a:pt x="120" y="72"/>
                        <a:pt x="93" y="81"/>
                        <a:pt x="93" y="81"/>
                      </a:cubicBezTo>
                      <a:cubicBezTo>
                        <a:pt x="87" y="83"/>
                        <a:pt x="75" y="87"/>
                        <a:pt x="75" y="87"/>
                      </a:cubicBezTo>
                      <a:cubicBezTo>
                        <a:pt x="79" y="108"/>
                        <a:pt x="88" y="101"/>
                        <a:pt x="84" y="123"/>
                      </a:cubicBezTo>
                      <a:cubicBezTo>
                        <a:pt x="88" y="137"/>
                        <a:pt x="95" y="137"/>
                        <a:pt x="99" y="150"/>
                      </a:cubicBezTo>
                      <a:cubicBezTo>
                        <a:pt x="94" y="164"/>
                        <a:pt x="91" y="155"/>
                        <a:pt x="78" y="159"/>
                      </a:cubicBezTo>
                      <a:cubicBezTo>
                        <a:pt x="63" y="154"/>
                        <a:pt x="73" y="160"/>
                        <a:pt x="66" y="147"/>
                      </a:cubicBezTo>
                      <a:cubicBezTo>
                        <a:pt x="62" y="141"/>
                        <a:pt x="54" y="129"/>
                        <a:pt x="54" y="129"/>
                      </a:cubicBezTo>
                      <a:cubicBezTo>
                        <a:pt x="50" y="114"/>
                        <a:pt x="46" y="108"/>
                        <a:pt x="36" y="123"/>
                      </a:cubicBezTo>
                      <a:cubicBezTo>
                        <a:pt x="41" y="137"/>
                        <a:pt x="30" y="172"/>
                        <a:pt x="18" y="180"/>
                      </a:cubicBezTo>
                      <a:cubicBezTo>
                        <a:pt x="13" y="166"/>
                        <a:pt x="18" y="155"/>
                        <a:pt x="21" y="141"/>
                      </a:cubicBezTo>
                      <a:cubicBezTo>
                        <a:pt x="7" y="120"/>
                        <a:pt x="15" y="127"/>
                        <a:pt x="0" y="117"/>
                      </a:cubicBezTo>
                      <a:cubicBezTo>
                        <a:pt x="3" y="104"/>
                        <a:pt x="6" y="91"/>
                        <a:pt x="9" y="78"/>
                      </a:cubicBezTo>
                      <a:cubicBezTo>
                        <a:pt x="11" y="69"/>
                        <a:pt x="18" y="51"/>
                        <a:pt x="18" y="51"/>
                      </a:cubicBezTo>
                      <a:cubicBezTo>
                        <a:pt x="9" y="37"/>
                        <a:pt x="8" y="25"/>
                        <a:pt x="21" y="12"/>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21" name="Freeform 135"/>
                <p:cNvSpPr>
                  <a:spLocks/>
                </p:cNvSpPr>
                <p:nvPr/>
              </p:nvSpPr>
              <p:spPr bwMode="ltGray">
                <a:xfrm>
                  <a:off x="2467" y="3249"/>
                  <a:ext cx="113" cy="48"/>
                </a:xfrm>
                <a:custGeom>
                  <a:avLst/>
                  <a:gdLst>
                    <a:gd name="T0" fmla="*/ 27 w 114"/>
                    <a:gd name="T1" fmla="*/ 0 h 48"/>
                    <a:gd name="T2" fmla="*/ 45 w 114"/>
                    <a:gd name="T3" fmla="*/ 3 h 48"/>
                    <a:gd name="T4" fmla="*/ 63 w 114"/>
                    <a:gd name="T5" fmla="*/ 9 h 48"/>
                    <a:gd name="T6" fmla="*/ 114 w 114"/>
                    <a:gd name="T7" fmla="*/ 6 h 48"/>
                    <a:gd name="T8" fmla="*/ 111 w 114"/>
                    <a:gd name="T9" fmla="*/ 15 h 48"/>
                    <a:gd name="T10" fmla="*/ 93 w 114"/>
                    <a:gd name="T11" fmla="*/ 21 h 48"/>
                    <a:gd name="T12" fmla="*/ 51 w 114"/>
                    <a:gd name="T13" fmla="*/ 18 h 48"/>
                    <a:gd name="T14" fmla="*/ 39 w 114"/>
                    <a:gd name="T15" fmla="*/ 21 h 48"/>
                    <a:gd name="T16" fmla="*/ 48 w 114"/>
                    <a:gd name="T17" fmla="*/ 27 h 48"/>
                    <a:gd name="T18" fmla="*/ 33 w 114"/>
                    <a:gd name="T19" fmla="*/ 48 h 48"/>
                    <a:gd name="T20" fmla="*/ 0 w 114"/>
                    <a:gd name="T21" fmla="*/ 24 h 48"/>
                    <a:gd name="T22" fmla="*/ 24 w 114"/>
                    <a:gd name="T23" fmla="*/ 12 h 48"/>
                    <a:gd name="T24" fmla="*/ 27 w 114"/>
                    <a:gd name="T25" fmla="*/ 0 h 4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4" h="48">
                      <a:moveTo>
                        <a:pt x="27" y="0"/>
                      </a:moveTo>
                      <a:cubicBezTo>
                        <a:pt x="33" y="1"/>
                        <a:pt x="39" y="2"/>
                        <a:pt x="45" y="3"/>
                      </a:cubicBezTo>
                      <a:cubicBezTo>
                        <a:pt x="51" y="5"/>
                        <a:pt x="63" y="9"/>
                        <a:pt x="63" y="9"/>
                      </a:cubicBezTo>
                      <a:cubicBezTo>
                        <a:pt x="81" y="5"/>
                        <a:pt x="96" y="2"/>
                        <a:pt x="114" y="6"/>
                      </a:cubicBezTo>
                      <a:cubicBezTo>
                        <a:pt x="113" y="9"/>
                        <a:pt x="114" y="13"/>
                        <a:pt x="111" y="15"/>
                      </a:cubicBezTo>
                      <a:cubicBezTo>
                        <a:pt x="106" y="19"/>
                        <a:pt x="93" y="21"/>
                        <a:pt x="93" y="21"/>
                      </a:cubicBezTo>
                      <a:cubicBezTo>
                        <a:pt x="79" y="20"/>
                        <a:pt x="65" y="18"/>
                        <a:pt x="51" y="18"/>
                      </a:cubicBezTo>
                      <a:cubicBezTo>
                        <a:pt x="47" y="18"/>
                        <a:pt x="40" y="17"/>
                        <a:pt x="39" y="21"/>
                      </a:cubicBezTo>
                      <a:cubicBezTo>
                        <a:pt x="38" y="24"/>
                        <a:pt x="45" y="25"/>
                        <a:pt x="48" y="27"/>
                      </a:cubicBezTo>
                      <a:cubicBezTo>
                        <a:pt x="53" y="42"/>
                        <a:pt x="47" y="44"/>
                        <a:pt x="33" y="48"/>
                      </a:cubicBezTo>
                      <a:cubicBezTo>
                        <a:pt x="20" y="39"/>
                        <a:pt x="15" y="29"/>
                        <a:pt x="0" y="24"/>
                      </a:cubicBezTo>
                      <a:cubicBezTo>
                        <a:pt x="14" y="15"/>
                        <a:pt x="15" y="26"/>
                        <a:pt x="24" y="12"/>
                      </a:cubicBezTo>
                      <a:cubicBezTo>
                        <a:pt x="20" y="1"/>
                        <a:pt x="18" y="4"/>
                        <a:pt x="27" y="0"/>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22" name="Freeform 136"/>
                <p:cNvSpPr>
                  <a:spLocks/>
                </p:cNvSpPr>
                <p:nvPr/>
              </p:nvSpPr>
              <p:spPr bwMode="ltGray">
                <a:xfrm>
                  <a:off x="2605" y="3256"/>
                  <a:ext cx="96" cy="56"/>
                </a:xfrm>
                <a:custGeom>
                  <a:avLst/>
                  <a:gdLst>
                    <a:gd name="T0" fmla="*/ 3 w 97"/>
                    <a:gd name="T1" fmla="*/ 50 h 56"/>
                    <a:gd name="T2" fmla="*/ 6 w 97"/>
                    <a:gd name="T3" fmla="*/ 35 h 56"/>
                    <a:gd name="T4" fmla="*/ 78 w 97"/>
                    <a:gd name="T5" fmla="*/ 8 h 56"/>
                    <a:gd name="T6" fmla="*/ 90 w 97"/>
                    <a:gd name="T7" fmla="*/ 2 h 56"/>
                    <a:gd name="T8" fmla="*/ 96 w 97"/>
                    <a:gd name="T9" fmla="*/ 20 h 56"/>
                    <a:gd name="T10" fmla="*/ 87 w 97"/>
                    <a:gd name="T11" fmla="*/ 23 h 56"/>
                    <a:gd name="T12" fmla="*/ 78 w 97"/>
                    <a:gd name="T13" fmla="*/ 29 h 56"/>
                    <a:gd name="T14" fmla="*/ 60 w 97"/>
                    <a:gd name="T15" fmla="*/ 35 h 56"/>
                    <a:gd name="T16" fmla="*/ 15 w 97"/>
                    <a:gd name="T17" fmla="*/ 56 h 56"/>
                    <a:gd name="T18" fmla="*/ 3 w 97"/>
                    <a:gd name="T19" fmla="*/ 53 h 56"/>
                    <a:gd name="T20" fmla="*/ 0 w 97"/>
                    <a:gd name="T21" fmla="*/ 44 h 56"/>
                    <a:gd name="T22" fmla="*/ 3 w 97"/>
                    <a:gd name="T23" fmla="*/ 50 h 5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97" h="56">
                      <a:moveTo>
                        <a:pt x="3" y="50"/>
                      </a:moveTo>
                      <a:cubicBezTo>
                        <a:pt x="4" y="45"/>
                        <a:pt x="3" y="39"/>
                        <a:pt x="6" y="35"/>
                      </a:cubicBezTo>
                      <a:cubicBezTo>
                        <a:pt x="11" y="26"/>
                        <a:pt x="67" y="10"/>
                        <a:pt x="78" y="8"/>
                      </a:cubicBezTo>
                      <a:cubicBezTo>
                        <a:pt x="56" y="1"/>
                        <a:pt x="84" y="0"/>
                        <a:pt x="90" y="2"/>
                      </a:cubicBezTo>
                      <a:cubicBezTo>
                        <a:pt x="92" y="8"/>
                        <a:pt x="94" y="14"/>
                        <a:pt x="96" y="20"/>
                      </a:cubicBezTo>
                      <a:cubicBezTo>
                        <a:pt x="97" y="23"/>
                        <a:pt x="90" y="22"/>
                        <a:pt x="87" y="23"/>
                      </a:cubicBezTo>
                      <a:cubicBezTo>
                        <a:pt x="84" y="25"/>
                        <a:pt x="81" y="28"/>
                        <a:pt x="78" y="29"/>
                      </a:cubicBezTo>
                      <a:cubicBezTo>
                        <a:pt x="72" y="32"/>
                        <a:pt x="66" y="33"/>
                        <a:pt x="60" y="35"/>
                      </a:cubicBezTo>
                      <a:cubicBezTo>
                        <a:pt x="44" y="40"/>
                        <a:pt x="31" y="51"/>
                        <a:pt x="15" y="56"/>
                      </a:cubicBezTo>
                      <a:cubicBezTo>
                        <a:pt x="11" y="55"/>
                        <a:pt x="6" y="56"/>
                        <a:pt x="3" y="53"/>
                      </a:cubicBezTo>
                      <a:cubicBezTo>
                        <a:pt x="1" y="51"/>
                        <a:pt x="0" y="47"/>
                        <a:pt x="0" y="44"/>
                      </a:cubicBezTo>
                      <a:cubicBezTo>
                        <a:pt x="0" y="42"/>
                        <a:pt x="2" y="48"/>
                        <a:pt x="3" y="50"/>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23" name="Freeform 137"/>
                <p:cNvSpPr>
                  <a:spLocks/>
                </p:cNvSpPr>
                <p:nvPr/>
              </p:nvSpPr>
              <p:spPr bwMode="ltGray">
                <a:xfrm>
                  <a:off x="2822" y="3246"/>
                  <a:ext cx="22" cy="26"/>
                </a:xfrm>
                <a:custGeom>
                  <a:avLst/>
                  <a:gdLst>
                    <a:gd name="T0" fmla="*/ 7 w 22"/>
                    <a:gd name="T1" fmla="*/ 18 h 25"/>
                    <a:gd name="T2" fmla="*/ 22 w 22"/>
                    <a:gd name="T3" fmla="*/ 15 h 25"/>
                    <a:gd name="T4" fmla="*/ 7 w 22"/>
                    <a:gd name="T5" fmla="*/ 18 h 25"/>
                    <a:gd name="T6" fmla="*/ 0 60000 65536"/>
                    <a:gd name="T7" fmla="*/ 0 60000 65536"/>
                    <a:gd name="T8" fmla="*/ 0 60000 65536"/>
                  </a:gdLst>
                  <a:ahLst/>
                  <a:cxnLst>
                    <a:cxn ang="T6">
                      <a:pos x="T0" y="T1"/>
                    </a:cxn>
                    <a:cxn ang="T7">
                      <a:pos x="T2" y="T3"/>
                    </a:cxn>
                    <a:cxn ang="T8">
                      <a:pos x="T4" y="T5"/>
                    </a:cxn>
                  </a:cxnLst>
                  <a:rect l="0" t="0" r="r" b="b"/>
                  <a:pathLst>
                    <a:path w="22" h="25">
                      <a:moveTo>
                        <a:pt x="7" y="18"/>
                      </a:moveTo>
                      <a:cubicBezTo>
                        <a:pt x="11" y="7"/>
                        <a:pt x="17" y="0"/>
                        <a:pt x="22" y="15"/>
                      </a:cubicBezTo>
                      <a:cubicBezTo>
                        <a:pt x="3" y="21"/>
                        <a:pt x="0" y="25"/>
                        <a:pt x="7" y="18"/>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24" name="Freeform 138"/>
                <p:cNvSpPr>
                  <a:spLocks/>
                </p:cNvSpPr>
                <p:nvPr/>
              </p:nvSpPr>
              <p:spPr bwMode="ltGray">
                <a:xfrm>
                  <a:off x="2913" y="3193"/>
                  <a:ext cx="29" cy="34"/>
                </a:xfrm>
                <a:custGeom>
                  <a:avLst/>
                  <a:gdLst>
                    <a:gd name="T0" fmla="*/ 12 w 29"/>
                    <a:gd name="T1" fmla="*/ 28 h 33"/>
                    <a:gd name="T2" fmla="*/ 27 w 29"/>
                    <a:gd name="T3" fmla="*/ 22 h 33"/>
                    <a:gd name="T4" fmla="*/ 24 w 29"/>
                    <a:gd name="T5" fmla="*/ 31 h 33"/>
                    <a:gd name="T6" fmla="*/ 12 w 29"/>
                    <a:gd name="T7" fmla="*/ 28 h 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 h="33">
                      <a:moveTo>
                        <a:pt x="12" y="28"/>
                      </a:moveTo>
                      <a:cubicBezTo>
                        <a:pt x="10" y="23"/>
                        <a:pt x="0" y="0"/>
                        <a:pt x="27" y="22"/>
                      </a:cubicBezTo>
                      <a:cubicBezTo>
                        <a:pt x="29" y="24"/>
                        <a:pt x="27" y="30"/>
                        <a:pt x="24" y="31"/>
                      </a:cubicBezTo>
                      <a:cubicBezTo>
                        <a:pt x="20" y="33"/>
                        <a:pt x="16" y="29"/>
                        <a:pt x="12" y="28"/>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25" name="Freeform 139"/>
                <p:cNvSpPr>
                  <a:spLocks/>
                </p:cNvSpPr>
                <p:nvPr/>
              </p:nvSpPr>
              <p:spPr bwMode="ltGray">
                <a:xfrm>
                  <a:off x="2894" y="3234"/>
                  <a:ext cx="33" cy="25"/>
                </a:xfrm>
                <a:custGeom>
                  <a:avLst/>
                  <a:gdLst>
                    <a:gd name="T0" fmla="*/ 25 w 33"/>
                    <a:gd name="T1" fmla="*/ 0 h 24"/>
                    <a:gd name="T2" fmla="*/ 25 w 33"/>
                    <a:gd name="T3" fmla="*/ 0 h 24"/>
                    <a:gd name="T4" fmla="*/ 0 60000 65536"/>
                    <a:gd name="T5" fmla="*/ 0 60000 65536"/>
                  </a:gdLst>
                  <a:ahLst/>
                  <a:cxnLst>
                    <a:cxn ang="T4">
                      <a:pos x="T0" y="T1"/>
                    </a:cxn>
                    <a:cxn ang="T5">
                      <a:pos x="T2" y="T3"/>
                    </a:cxn>
                  </a:cxnLst>
                  <a:rect l="0" t="0" r="r" b="b"/>
                  <a:pathLst>
                    <a:path w="33" h="24">
                      <a:moveTo>
                        <a:pt x="25" y="0"/>
                      </a:moveTo>
                      <a:cubicBezTo>
                        <a:pt x="33" y="24"/>
                        <a:pt x="0" y="17"/>
                        <a:pt x="25" y="0"/>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26" name="Freeform 140"/>
                <p:cNvSpPr>
                  <a:spLocks/>
                </p:cNvSpPr>
                <p:nvPr/>
              </p:nvSpPr>
              <p:spPr bwMode="ltGray">
                <a:xfrm>
                  <a:off x="2814" y="3078"/>
                  <a:ext cx="607" cy="228"/>
                </a:xfrm>
                <a:custGeom>
                  <a:avLst/>
                  <a:gdLst>
                    <a:gd name="T0" fmla="*/ 238 w 607"/>
                    <a:gd name="T1" fmla="*/ 186 h 228"/>
                    <a:gd name="T2" fmla="*/ 217 w 607"/>
                    <a:gd name="T3" fmla="*/ 177 h 228"/>
                    <a:gd name="T4" fmla="*/ 223 w 607"/>
                    <a:gd name="T5" fmla="*/ 201 h 228"/>
                    <a:gd name="T6" fmla="*/ 244 w 607"/>
                    <a:gd name="T7" fmla="*/ 192 h 228"/>
                    <a:gd name="T8" fmla="*/ 262 w 607"/>
                    <a:gd name="T9" fmla="*/ 198 h 228"/>
                    <a:gd name="T10" fmla="*/ 334 w 607"/>
                    <a:gd name="T11" fmla="*/ 216 h 228"/>
                    <a:gd name="T12" fmla="*/ 382 w 607"/>
                    <a:gd name="T13" fmla="*/ 213 h 228"/>
                    <a:gd name="T14" fmla="*/ 385 w 607"/>
                    <a:gd name="T15" fmla="*/ 204 h 228"/>
                    <a:gd name="T16" fmla="*/ 367 w 607"/>
                    <a:gd name="T17" fmla="*/ 192 h 228"/>
                    <a:gd name="T18" fmla="*/ 361 w 607"/>
                    <a:gd name="T19" fmla="*/ 183 h 228"/>
                    <a:gd name="T20" fmla="*/ 379 w 607"/>
                    <a:gd name="T21" fmla="*/ 189 h 228"/>
                    <a:gd name="T22" fmla="*/ 433 w 607"/>
                    <a:gd name="T23" fmla="*/ 171 h 228"/>
                    <a:gd name="T24" fmla="*/ 469 w 607"/>
                    <a:gd name="T25" fmla="*/ 186 h 228"/>
                    <a:gd name="T26" fmla="*/ 511 w 607"/>
                    <a:gd name="T27" fmla="*/ 216 h 228"/>
                    <a:gd name="T28" fmla="*/ 538 w 607"/>
                    <a:gd name="T29" fmla="*/ 228 h 228"/>
                    <a:gd name="T30" fmla="*/ 577 w 607"/>
                    <a:gd name="T31" fmla="*/ 225 h 228"/>
                    <a:gd name="T32" fmla="*/ 601 w 607"/>
                    <a:gd name="T33" fmla="*/ 222 h 228"/>
                    <a:gd name="T34" fmla="*/ 592 w 607"/>
                    <a:gd name="T35" fmla="*/ 204 h 228"/>
                    <a:gd name="T36" fmla="*/ 571 w 607"/>
                    <a:gd name="T37" fmla="*/ 201 h 228"/>
                    <a:gd name="T38" fmla="*/ 553 w 607"/>
                    <a:gd name="T39" fmla="*/ 189 h 228"/>
                    <a:gd name="T40" fmla="*/ 535 w 607"/>
                    <a:gd name="T41" fmla="*/ 183 h 228"/>
                    <a:gd name="T42" fmla="*/ 505 w 607"/>
                    <a:gd name="T43" fmla="*/ 153 h 228"/>
                    <a:gd name="T44" fmla="*/ 502 w 607"/>
                    <a:gd name="T45" fmla="*/ 144 h 228"/>
                    <a:gd name="T46" fmla="*/ 511 w 607"/>
                    <a:gd name="T47" fmla="*/ 141 h 228"/>
                    <a:gd name="T48" fmla="*/ 502 w 607"/>
                    <a:gd name="T49" fmla="*/ 123 h 228"/>
                    <a:gd name="T50" fmla="*/ 475 w 607"/>
                    <a:gd name="T51" fmla="*/ 114 h 228"/>
                    <a:gd name="T52" fmla="*/ 466 w 607"/>
                    <a:gd name="T53" fmla="*/ 111 h 228"/>
                    <a:gd name="T54" fmla="*/ 355 w 607"/>
                    <a:gd name="T55" fmla="*/ 66 h 228"/>
                    <a:gd name="T56" fmla="*/ 280 w 607"/>
                    <a:gd name="T57" fmla="*/ 42 h 228"/>
                    <a:gd name="T58" fmla="*/ 241 w 607"/>
                    <a:gd name="T59" fmla="*/ 33 h 228"/>
                    <a:gd name="T60" fmla="*/ 223 w 607"/>
                    <a:gd name="T61" fmla="*/ 27 h 228"/>
                    <a:gd name="T62" fmla="*/ 178 w 607"/>
                    <a:gd name="T63" fmla="*/ 42 h 228"/>
                    <a:gd name="T64" fmla="*/ 166 w 607"/>
                    <a:gd name="T65" fmla="*/ 18 h 228"/>
                    <a:gd name="T66" fmla="*/ 142 w 607"/>
                    <a:gd name="T67" fmla="*/ 9 h 228"/>
                    <a:gd name="T68" fmla="*/ 142 w 607"/>
                    <a:gd name="T69" fmla="*/ 24 h 228"/>
                    <a:gd name="T70" fmla="*/ 166 w 607"/>
                    <a:gd name="T71" fmla="*/ 39 h 228"/>
                    <a:gd name="T72" fmla="*/ 172 w 607"/>
                    <a:gd name="T73" fmla="*/ 48 h 228"/>
                    <a:gd name="T74" fmla="*/ 163 w 607"/>
                    <a:gd name="T75" fmla="*/ 51 h 228"/>
                    <a:gd name="T76" fmla="*/ 151 w 607"/>
                    <a:gd name="T77" fmla="*/ 63 h 228"/>
                    <a:gd name="T78" fmla="*/ 124 w 607"/>
                    <a:gd name="T79" fmla="*/ 72 h 228"/>
                    <a:gd name="T80" fmla="*/ 109 w 607"/>
                    <a:gd name="T81" fmla="*/ 48 h 228"/>
                    <a:gd name="T82" fmla="*/ 88 w 607"/>
                    <a:gd name="T83" fmla="*/ 6 h 228"/>
                    <a:gd name="T84" fmla="*/ 61 w 607"/>
                    <a:gd name="T85" fmla="*/ 3 h 228"/>
                    <a:gd name="T86" fmla="*/ 52 w 607"/>
                    <a:gd name="T87" fmla="*/ 0 h 228"/>
                    <a:gd name="T88" fmla="*/ 13 w 607"/>
                    <a:gd name="T89" fmla="*/ 15 h 228"/>
                    <a:gd name="T90" fmla="*/ 34 w 607"/>
                    <a:gd name="T91" fmla="*/ 39 h 228"/>
                    <a:gd name="T92" fmla="*/ 49 w 607"/>
                    <a:gd name="T93" fmla="*/ 54 h 228"/>
                    <a:gd name="T94" fmla="*/ 67 w 607"/>
                    <a:gd name="T95" fmla="*/ 48 h 228"/>
                    <a:gd name="T96" fmla="*/ 94 w 607"/>
                    <a:gd name="T97" fmla="*/ 51 h 228"/>
                    <a:gd name="T98" fmla="*/ 76 w 607"/>
                    <a:gd name="T99" fmla="*/ 57 h 228"/>
                    <a:gd name="T100" fmla="*/ 49 w 607"/>
                    <a:gd name="T101" fmla="*/ 66 h 228"/>
                    <a:gd name="T102" fmla="*/ 70 w 607"/>
                    <a:gd name="T103" fmla="*/ 93 h 228"/>
                    <a:gd name="T104" fmla="*/ 97 w 607"/>
                    <a:gd name="T105" fmla="*/ 66 h 228"/>
                    <a:gd name="T106" fmla="*/ 97 w 607"/>
                    <a:gd name="T107" fmla="*/ 93 h 228"/>
                    <a:gd name="T108" fmla="*/ 115 w 607"/>
                    <a:gd name="T109" fmla="*/ 99 h 228"/>
                    <a:gd name="T110" fmla="*/ 133 w 607"/>
                    <a:gd name="T111" fmla="*/ 93 h 228"/>
                    <a:gd name="T112" fmla="*/ 136 w 607"/>
                    <a:gd name="T113" fmla="*/ 102 h 228"/>
                    <a:gd name="T114" fmla="*/ 220 w 607"/>
                    <a:gd name="T115" fmla="*/ 132 h 228"/>
                    <a:gd name="T116" fmla="*/ 238 w 607"/>
                    <a:gd name="T117" fmla="*/ 147 h 228"/>
                    <a:gd name="T118" fmla="*/ 274 w 607"/>
                    <a:gd name="T119" fmla="*/ 198 h 228"/>
                    <a:gd name="T120" fmla="*/ 238 w 607"/>
                    <a:gd name="T121" fmla="*/ 186 h 22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07" h="228">
                      <a:moveTo>
                        <a:pt x="238" y="186"/>
                      </a:moveTo>
                      <a:cubicBezTo>
                        <a:pt x="234" y="173"/>
                        <a:pt x="229" y="173"/>
                        <a:pt x="217" y="177"/>
                      </a:cubicBezTo>
                      <a:cubicBezTo>
                        <a:pt x="209" y="189"/>
                        <a:pt x="208" y="196"/>
                        <a:pt x="223" y="201"/>
                      </a:cubicBezTo>
                      <a:cubicBezTo>
                        <a:pt x="230" y="199"/>
                        <a:pt x="236" y="192"/>
                        <a:pt x="244" y="192"/>
                      </a:cubicBezTo>
                      <a:cubicBezTo>
                        <a:pt x="250" y="192"/>
                        <a:pt x="262" y="198"/>
                        <a:pt x="262" y="198"/>
                      </a:cubicBezTo>
                      <a:cubicBezTo>
                        <a:pt x="291" y="192"/>
                        <a:pt x="307" y="211"/>
                        <a:pt x="334" y="216"/>
                      </a:cubicBezTo>
                      <a:cubicBezTo>
                        <a:pt x="350" y="212"/>
                        <a:pt x="364" y="215"/>
                        <a:pt x="382" y="213"/>
                      </a:cubicBezTo>
                      <a:cubicBezTo>
                        <a:pt x="383" y="210"/>
                        <a:pt x="387" y="207"/>
                        <a:pt x="385" y="204"/>
                      </a:cubicBezTo>
                      <a:cubicBezTo>
                        <a:pt x="381" y="198"/>
                        <a:pt x="367" y="192"/>
                        <a:pt x="367" y="192"/>
                      </a:cubicBezTo>
                      <a:cubicBezTo>
                        <a:pt x="365" y="189"/>
                        <a:pt x="358" y="184"/>
                        <a:pt x="361" y="183"/>
                      </a:cubicBezTo>
                      <a:cubicBezTo>
                        <a:pt x="367" y="181"/>
                        <a:pt x="379" y="189"/>
                        <a:pt x="379" y="189"/>
                      </a:cubicBezTo>
                      <a:cubicBezTo>
                        <a:pt x="398" y="183"/>
                        <a:pt x="413" y="175"/>
                        <a:pt x="433" y="171"/>
                      </a:cubicBezTo>
                      <a:cubicBezTo>
                        <a:pt x="447" y="176"/>
                        <a:pt x="457" y="178"/>
                        <a:pt x="469" y="186"/>
                      </a:cubicBezTo>
                      <a:cubicBezTo>
                        <a:pt x="478" y="200"/>
                        <a:pt x="497" y="207"/>
                        <a:pt x="511" y="216"/>
                      </a:cubicBezTo>
                      <a:cubicBezTo>
                        <a:pt x="519" y="221"/>
                        <a:pt x="538" y="228"/>
                        <a:pt x="538" y="228"/>
                      </a:cubicBezTo>
                      <a:cubicBezTo>
                        <a:pt x="563" y="220"/>
                        <a:pt x="550" y="221"/>
                        <a:pt x="577" y="225"/>
                      </a:cubicBezTo>
                      <a:cubicBezTo>
                        <a:pt x="585" y="224"/>
                        <a:pt x="594" y="226"/>
                        <a:pt x="601" y="222"/>
                      </a:cubicBezTo>
                      <a:cubicBezTo>
                        <a:pt x="607" y="219"/>
                        <a:pt x="598" y="207"/>
                        <a:pt x="592" y="204"/>
                      </a:cubicBezTo>
                      <a:cubicBezTo>
                        <a:pt x="586" y="201"/>
                        <a:pt x="578" y="202"/>
                        <a:pt x="571" y="201"/>
                      </a:cubicBezTo>
                      <a:cubicBezTo>
                        <a:pt x="565" y="197"/>
                        <a:pt x="560" y="191"/>
                        <a:pt x="553" y="189"/>
                      </a:cubicBezTo>
                      <a:cubicBezTo>
                        <a:pt x="547" y="187"/>
                        <a:pt x="535" y="183"/>
                        <a:pt x="535" y="183"/>
                      </a:cubicBezTo>
                      <a:cubicBezTo>
                        <a:pt x="531" y="170"/>
                        <a:pt x="517" y="161"/>
                        <a:pt x="505" y="153"/>
                      </a:cubicBezTo>
                      <a:cubicBezTo>
                        <a:pt x="504" y="150"/>
                        <a:pt x="501" y="147"/>
                        <a:pt x="502" y="144"/>
                      </a:cubicBezTo>
                      <a:cubicBezTo>
                        <a:pt x="503" y="141"/>
                        <a:pt x="510" y="144"/>
                        <a:pt x="511" y="141"/>
                      </a:cubicBezTo>
                      <a:cubicBezTo>
                        <a:pt x="512" y="138"/>
                        <a:pt x="503" y="124"/>
                        <a:pt x="502" y="123"/>
                      </a:cubicBezTo>
                      <a:cubicBezTo>
                        <a:pt x="502" y="123"/>
                        <a:pt x="480" y="116"/>
                        <a:pt x="475" y="114"/>
                      </a:cubicBezTo>
                      <a:cubicBezTo>
                        <a:pt x="472" y="113"/>
                        <a:pt x="466" y="111"/>
                        <a:pt x="466" y="111"/>
                      </a:cubicBezTo>
                      <a:cubicBezTo>
                        <a:pt x="437" y="82"/>
                        <a:pt x="395" y="70"/>
                        <a:pt x="355" y="66"/>
                      </a:cubicBezTo>
                      <a:cubicBezTo>
                        <a:pt x="330" y="58"/>
                        <a:pt x="305" y="48"/>
                        <a:pt x="280" y="42"/>
                      </a:cubicBezTo>
                      <a:cubicBezTo>
                        <a:pt x="264" y="47"/>
                        <a:pt x="255" y="39"/>
                        <a:pt x="241" y="33"/>
                      </a:cubicBezTo>
                      <a:cubicBezTo>
                        <a:pt x="235" y="30"/>
                        <a:pt x="223" y="27"/>
                        <a:pt x="223" y="27"/>
                      </a:cubicBezTo>
                      <a:cubicBezTo>
                        <a:pt x="205" y="30"/>
                        <a:pt x="195" y="36"/>
                        <a:pt x="178" y="42"/>
                      </a:cubicBezTo>
                      <a:cubicBezTo>
                        <a:pt x="170" y="31"/>
                        <a:pt x="161" y="32"/>
                        <a:pt x="166" y="18"/>
                      </a:cubicBezTo>
                      <a:cubicBezTo>
                        <a:pt x="158" y="7"/>
                        <a:pt x="155" y="5"/>
                        <a:pt x="142" y="9"/>
                      </a:cubicBezTo>
                      <a:cubicBezTo>
                        <a:pt x="148" y="27"/>
                        <a:pt x="165" y="18"/>
                        <a:pt x="142" y="24"/>
                      </a:cubicBezTo>
                      <a:cubicBezTo>
                        <a:pt x="146" y="37"/>
                        <a:pt x="153" y="36"/>
                        <a:pt x="166" y="39"/>
                      </a:cubicBezTo>
                      <a:cubicBezTo>
                        <a:pt x="168" y="42"/>
                        <a:pt x="173" y="45"/>
                        <a:pt x="172" y="48"/>
                      </a:cubicBezTo>
                      <a:cubicBezTo>
                        <a:pt x="171" y="51"/>
                        <a:pt x="165" y="49"/>
                        <a:pt x="163" y="51"/>
                      </a:cubicBezTo>
                      <a:cubicBezTo>
                        <a:pt x="147" y="67"/>
                        <a:pt x="175" y="55"/>
                        <a:pt x="151" y="63"/>
                      </a:cubicBezTo>
                      <a:cubicBezTo>
                        <a:pt x="142" y="76"/>
                        <a:pt x="139" y="76"/>
                        <a:pt x="124" y="72"/>
                      </a:cubicBezTo>
                      <a:cubicBezTo>
                        <a:pt x="117" y="51"/>
                        <a:pt x="123" y="58"/>
                        <a:pt x="109" y="48"/>
                      </a:cubicBezTo>
                      <a:cubicBezTo>
                        <a:pt x="99" y="33"/>
                        <a:pt x="104" y="17"/>
                        <a:pt x="88" y="6"/>
                      </a:cubicBezTo>
                      <a:cubicBezTo>
                        <a:pt x="73" y="11"/>
                        <a:pt x="82" y="10"/>
                        <a:pt x="61" y="3"/>
                      </a:cubicBezTo>
                      <a:cubicBezTo>
                        <a:pt x="58" y="2"/>
                        <a:pt x="52" y="0"/>
                        <a:pt x="52" y="0"/>
                      </a:cubicBezTo>
                      <a:cubicBezTo>
                        <a:pt x="38" y="4"/>
                        <a:pt x="25" y="7"/>
                        <a:pt x="13" y="15"/>
                      </a:cubicBezTo>
                      <a:cubicBezTo>
                        <a:pt x="0" y="35"/>
                        <a:pt x="17" y="36"/>
                        <a:pt x="34" y="39"/>
                      </a:cubicBezTo>
                      <a:cubicBezTo>
                        <a:pt x="37" y="43"/>
                        <a:pt x="42" y="54"/>
                        <a:pt x="49" y="54"/>
                      </a:cubicBezTo>
                      <a:cubicBezTo>
                        <a:pt x="55" y="54"/>
                        <a:pt x="67" y="48"/>
                        <a:pt x="67" y="48"/>
                      </a:cubicBezTo>
                      <a:cubicBezTo>
                        <a:pt x="76" y="49"/>
                        <a:pt x="88" y="45"/>
                        <a:pt x="94" y="51"/>
                      </a:cubicBezTo>
                      <a:cubicBezTo>
                        <a:pt x="98" y="55"/>
                        <a:pt x="82" y="55"/>
                        <a:pt x="76" y="57"/>
                      </a:cubicBezTo>
                      <a:cubicBezTo>
                        <a:pt x="67" y="60"/>
                        <a:pt x="49" y="66"/>
                        <a:pt x="49" y="66"/>
                      </a:cubicBezTo>
                      <a:cubicBezTo>
                        <a:pt x="53" y="81"/>
                        <a:pt x="58" y="85"/>
                        <a:pt x="70" y="93"/>
                      </a:cubicBezTo>
                      <a:cubicBezTo>
                        <a:pt x="88" y="87"/>
                        <a:pt x="81" y="71"/>
                        <a:pt x="97" y="66"/>
                      </a:cubicBezTo>
                      <a:cubicBezTo>
                        <a:pt x="97" y="68"/>
                        <a:pt x="90" y="88"/>
                        <a:pt x="97" y="93"/>
                      </a:cubicBezTo>
                      <a:cubicBezTo>
                        <a:pt x="102" y="97"/>
                        <a:pt x="115" y="99"/>
                        <a:pt x="115" y="99"/>
                      </a:cubicBezTo>
                      <a:cubicBezTo>
                        <a:pt x="120" y="91"/>
                        <a:pt x="121" y="84"/>
                        <a:pt x="133" y="93"/>
                      </a:cubicBezTo>
                      <a:cubicBezTo>
                        <a:pt x="135" y="95"/>
                        <a:pt x="134" y="100"/>
                        <a:pt x="136" y="102"/>
                      </a:cubicBezTo>
                      <a:cubicBezTo>
                        <a:pt x="150" y="120"/>
                        <a:pt x="199" y="125"/>
                        <a:pt x="220" y="132"/>
                      </a:cubicBezTo>
                      <a:cubicBezTo>
                        <a:pt x="226" y="138"/>
                        <a:pt x="233" y="141"/>
                        <a:pt x="238" y="147"/>
                      </a:cubicBezTo>
                      <a:cubicBezTo>
                        <a:pt x="254" y="167"/>
                        <a:pt x="238" y="198"/>
                        <a:pt x="274" y="198"/>
                      </a:cubicBezTo>
                      <a:lnTo>
                        <a:pt x="238" y="186"/>
                      </a:lnTo>
                      <a:close/>
                    </a:path>
                  </a:pathLst>
                </a:custGeom>
                <a:solidFill>
                  <a:schemeClr val="accent1"/>
                </a:solidFill>
                <a:ln w="9525">
                  <a:noFill/>
                  <a:round/>
                  <a:headEnd/>
                  <a:tailEnd/>
                </a:ln>
                <a:effectLst/>
              </p:spPr>
              <p:txBody>
                <a:bodyPr wrap="none" anchor="ctr"/>
                <a:lstStyle/>
                <a:p>
                  <a:pPr>
                    <a:defRPr/>
                  </a:pPr>
                  <a:endParaRPr lang="ja-JP" altLang="en-US"/>
                </a:p>
              </p:txBody>
            </p:sp>
            <p:sp>
              <p:nvSpPr>
                <p:cNvPr id="27" name="Freeform 141"/>
                <p:cNvSpPr>
                  <a:spLocks/>
                </p:cNvSpPr>
                <p:nvPr/>
              </p:nvSpPr>
              <p:spPr bwMode="ltGray">
                <a:xfrm>
                  <a:off x="3282" y="3091"/>
                  <a:ext cx="57" cy="26"/>
                </a:xfrm>
                <a:custGeom>
                  <a:avLst/>
                  <a:gdLst>
                    <a:gd name="T0" fmla="*/ 6 w 58"/>
                    <a:gd name="T1" fmla="*/ 9 h 27"/>
                    <a:gd name="T2" fmla="*/ 24 w 58"/>
                    <a:gd name="T3" fmla="*/ 3 h 27"/>
                    <a:gd name="T4" fmla="*/ 33 w 58"/>
                    <a:gd name="T5" fmla="*/ 0 h 27"/>
                    <a:gd name="T6" fmla="*/ 12 w 58"/>
                    <a:gd name="T7" fmla="*/ 18 h 27"/>
                    <a:gd name="T8" fmla="*/ 3 w 58"/>
                    <a:gd name="T9" fmla="*/ 24 h 27"/>
                    <a:gd name="T10" fmla="*/ 6 w 58"/>
                    <a:gd name="T11" fmla="*/ 9 h 2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8" h="27">
                      <a:moveTo>
                        <a:pt x="6" y="9"/>
                      </a:moveTo>
                      <a:cubicBezTo>
                        <a:pt x="12" y="7"/>
                        <a:pt x="18" y="5"/>
                        <a:pt x="24" y="3"/>
                      </a:cubicBezTo>
                      <a:cubicBezTo>
                        <a:pt x="27" y="2"/>
                        <a:pt x="33" y="0"/>
                        <a:pt x="33" y="0"/>
                      </a:cubicBezTo>
                      <a:cubicBezTo>
                        <a:pt x="58" y="8"/>
                        <a:pt x="19" y="14"/>
                        <a:pt x="12" y="18"/>
                      </a:cubicBezTo>
                      <a:cubicBezTo>
                        <a:pt x="9" y="20"/>
                        <a:pt x="5" y="27"/>
                        <a:pt x="3" y="24"/>
                      </a:cubicBezTo>
                      <a:cubicBezTo>
                        <a:pt x="0" y="20"/>
                        <a:pt x="5" y="14"/>
                        <a:pt x="6" y="9"/>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28" name="Freeform 142"/>
                <p:cNvSpPr>
                  <a:spLocks/>
                </p:cNvSpPr>
                <p:nvPr/>
              </p:nvSpPr>
              <p:spPr bwMode="ltGray">
                <a:xfrm>
                  <a:off x="3395" y="3091"/>
                  <a:ext cx="13" cy="21"/>
                </a:xfrm>
                <a:custGeom>
                  <a:avLst/>
                  <a:gdLst>
                    <a:gd name="T0" fmla="*/ 0 w 13"/>
                    <a:gd name="T1" fmla="*/ 18 h 21"/>
                    <a:gd name="T2" fmla="*/ 9 w 13"/>
                    <a:gd name="T3" fmla="*/ 21 h 21"/>
                    <a:gd name="T4" fmla="*/ 0 w 13"/>
                    <a:gd name="T5" fmla="*/ 18 h 21"/>
                    <a:gd name="T6" fmla="*/ 0 60000 65536"/>
                    <a:gd name="T7" fmla="*/ 0 60000 65536"/>
                    <a:gd name="T8" fmla="*/ 0 60000 65536"/>
                  </a:gdLst>
                  <a:ahLst/>
                  <a:cxnLst>
                    <a:cxn ang="T6">
                      <a:pos x="T0" y="T1"/>
                    </a:cxn>
                    <a:cxn ang="T7">
                      <a:pos x="T2" y="T3"/>
                    </a:cxn>
                    <a:cxn ang="T8">
                      <a:pos x="T4" y="T5"/>
                    </a:cxn>
                  </a:cxnLst>
                  <a:rect l="0" t="0" r="r" b="b"/>
                  <a:pathLst>
                    <a:path w="13" h="21">
                      <a:moveTo>
                        <a:pt x="0" y="18"/>
                      </a:moveTo>
                      <a:cubicBezTo>
                        <a:pt x="5" y="0"/>
                        <a:pt x="13" y="5"/>
                        <a:pt x="9" y="21"/>
                      </a:cubicBezTo>
                      <a:cubicBezTo>
                        <a:pt x="6" y="20"/>
                        <a:pt x="0" y="18"/>
                        <a:pt x="0" y="18"/>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29" name="Freeform 143"/>
                <p:cNvSpPr>
                  <a:spLocks/>
                </p:cNvSpPr>
                <p:nvPr/>
              </p:nvSpPr>
              <p:spPr bwMode="ltGray">
                <a:xfrm>
                  <a:off x="3348" y="3097"/>
                  <a:ext cx="146" cy="107"/>
                </a:xfrm>
                <a:custGeom>
                  <a:avLst/>
                  <a:gdLst>
                    <a:gd name="T0" fmla="*/ 93 w 146"/>
                    <a:gd name="T1" fmla="*/ 20 h 107"/>
                    <a:gd name="T2" fmla="*/ 90 w 146"/>
                    <a:gd name="T3" fmla="*/ 2 h 107"/>
                    <a:gd name="T4" fmla="*/ 117 w 146"/>
                    <a:gd name="T5" fmla="*/ 20 h 107"/>
                    <a:gd name="T6" fmla="*/ 135 w 146"/>
                    <a:gd name="T7" fmla="*/ 32 h 107"/>
                    <a:gd name="T8" fmla="*/ 132 w 146"/>
                    <a:gd name="T9" fmla="*/ 56 h 107"/>
                    <a:gd name="T10" fmla="*/ 111 w 146"/>
                    <a:gd name="T11" fmla="*/ 44 h 107"/>
                    <a:gd name="T12" fmla="*/ 108 w 146"/>
                    <a:gd name="T13" fmla="*/ 62 h 107"/>
                    <a:gd name="T14" fmla="*/ 105 w 146"/>
                    <a:gd name="T15" fmla="*/ 77 h 107"/>
                    <a:gd name="T16" fmla="*/ 87 w 146"/>
                    <a:gd name="T17" fmla="*/ 86 h 107"/>
                    <a:gd name="T18" fmla="*/ 51 w 146"/>
                    <a:gd name="T19" fmla="*/ 107 h 107"/>
                    <a:gd name="T20" fmla="*/ 33 w 146"/>
                    <a:gd name="T21" fmla="*/ 101 h 107"/>
                    <a:gd name="T22" fmla="*/ 18 w 146"/>
                    <a:gd name="T23" fmla="*/ 98 h 107"/>
                    <a:gd name="T24" fmla="*/ 0 w 146"/>
                    <a:gd name="T25" fmla="*/ 92 h 107"/>
                    <a:gd name="T26" fmla="*/ 12 w 146"/>
                    <a:gd name="T27" fmla="*/ 77 h 107"/>
                    <a:gd name="T28" fmla="*/ 30 w 146"/>
                    <a:gd name="T29" fmla="*/ 83 h 107"/>
                    <a:gd name="T30" fmla="*/ 60 w 146"/>
                    <a:gd name="T31" fmla="*/ 80 h 107"/>
                    <a:gd name="T32" fmla="*/ 87 w 146"/>
                    <a:gd name="T33" fmla="*/ 59 h 107"/>
                    <a:gd name="T34" fmla="*/ 93 w 146"/>
                    <a:gd name="T35" fmla="*/ 20 h 10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46" h="107">
                      <a:moveTo>
                        <a:pt x="93" y="20"/>
                      </a:moveTo>
                      <a:cubicBezTo>
                        <a:pt x="90" y="16"/>
                        <a:pt x="78" y="0"/>
                        <a:pt x="90" y="2"/>
                      </a:cubicBezTo>
                      <a:cubicBezTo>
                        <a:pt x="90" y="2"/>
                        <a:pt x="112" y="17"/>
                        <a:pt x="117" y="20"/>
                      </a:cubicBezTo>
                      <a:cubicBezTo>
                        <a:pt x="123" y="24"/>
                        <a:pt x="135" y="32"/>
                        <a:pt x="135" y="32"/>
                      </a:cubicBezTo>
                      <a:cubicBezTo>
                        <a:pt x="142" y="53"/>
                        <a:pt x="146" y="46"/>
                        <a:pt x="132" y="56"/>
                      </a:cubicBezTo>
                      <a:cubicBezTo>
                        <a:pt x="120" y="48"/>
                        <a:pt x="125" y="39"/>
                        <a:pt x="111" y="44"/>
                      </a:cubicBezTo>
                      <a:cubicBezTo>
                        <a:pt x="117" y="61"/>
                        <a:pt x="114" y="46"/>
                        <a:pt x="108" y="62"/>
                      </a:cubicBezTo>
                      <a:cubicBezTo>
                        <a:pt x="106" y="67"/>
                        <a:pt x="108" y="73"/>
                        <a:pt x="105" y="77"/>
                      </a:cubicBezTo>
                      <a:cubicBezTo>
                        <a:pt x="101" y="84"/>
                        <a:pt x="92" y="83"/>
                        <a:pt x="87" y="86"/>
                      </a:cubicBezTo>
                      <a:cubicBezTo>
                        <a:pt x="76" y="92"/>
                        <a:pt x="62" y="100"/>
                        <a:pt x="51" y="107"/>
                      </a:cubicBezTo>
                      <a:cubicBezTo>
                        <a:pt x="45" y="105"/>
                        <a:pt x="39" y="102"/>
                        <a:pt x="33" y="101"/>
                      </a:cubicBezTo>
                      <a:cubicBezTo>
                        <a:pt x="28" y="100"/>
                        <a:pt x="23" y="99"/>
                        <a:pt x="18" y="98"/>
                      </a:cubicBezTo>
                      <a:cubicBezTo>
                        <a:pt x="12" y="96"/>
                        <a:pt x="0" y="92"/>
                        <a:pt x="0" y="92"/>
                      </a:cubicBezTo>
                      <a:cubicBezTo>
                        <a:pt x="2" y="86"/>
                        <a:pt x="3" y="77"/>
                        <a:pt x="12" y="77"/>
                      </a:cubicBezTo>
                      <a:cubicBezTo>
                        <a:pt x="18" y="77"/>
                        <a:pt x="30" y="83"/>
                        <a:pt x="30" y="83"/>
                      </a:cubicBezTo>
                      <a:cubicBezTo>
                        <a:pt x="45" y="79"/>
                        <a:pt x="47" y="71"/>
                        <a:pt x="60" y="80"/>
                      </a:cubicBezTo>
                      <a:cubicBezTo>
                        <a:pt x="71" y="76"/>
                        <a:pt x="87" y="59"/>
                        <a:pt x="87" y="59"/>
                      </a:cubicBezTo>
                      <a:cubicBezTo>
                        <a:pt x="93" y="30"/>
                        <a:pt x="103" y="54"/>
                        <a:pt x="93" y="20"/>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30" name="Freeform 144"/>
                <p:cNvSpPr>
                  <a:spLocks/>
                </p:cNvSpPr>
                <p:nvPr/>
              </p:nvSpPr>
              <p:spPr bwMode="ltGray">
                <a:xfrm>
                  <a:off x="3530" y="3153"/>
                  <a:ext cx="34" cy="40"/>
                </a:xfrm>
                <a:custGeom>
                  <a:avLst/>
                  <a:gdLst>
                    <a:gd name="T0" fmla="*/ 13 w 34"/>
                    <a:gd name="T1" fmla="*/ 24 h 41"/>
                    <a:gd name="T2" fmla="*/ 13 w 34"/>
                    <a:gd name="T3" fmla="*/ 0 h 41"/>
                    <a:gd name="T4" fmla="*/ 34 w 34"/>
                    <a:gd name="T5" fmla="*/ 24 h 41"/>
                    <a:gd name="T6" fmla="*/ 13 w 34"/>
                    <a:gd name="T7" fmla="*/ 33 h 41"/>
                    <a:gd name="T8" fmla="*/ 13 w 34"/>
                    <a:gd name="T9" fmla="*/ 24 h 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 h="41">
                      <a:moveTo>
                        <a:pt x="13" y="24"/>
                      </a:moveTo>
                      <a:cubicBezTo>
                        <a:pt x="5" y="12"/>
                        <a:pt x="0" y="9"/>
                        <a:pt x="13" y="0"/>
                      </a:cubicBezTo>
                      <a:cubicBezTo>
                        <a:pt x="24" y="7"/>
                        <a:pt x="25" y="15"/>
                        <a:pt x="34" y="24"/>
                      </a:cubicBezTo>
                      <a:cubicBezTo>
                        <a:pt x="29" y="38"/>
                        <a:pt x="26" y="41"/>
                        <a:pt x="13" y="33"/>
                      </a:cubicBezTo>
                      <a:cubicBezTo>
                        <a:pt x="10" y="23"/>
                        <a:pt x="7" y="24"/>
                        <a:pt x="13" y="24"/>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31" name="Freeform 145"/>
                <p:cNvSpPr>
                  <a:spLocks/>
                </p:cNvSpPr>
                <p:nvPr/>
              </p:nvSpPr>
              <p:spPr bwMode="ltGray">
                <a:xfrm>
                  <a:off x="3573" y="3163"/>
                  <a:ext cx="39" cy="40"/>
                </a:xfrm>
                <a:custGeom>
                  <a:avLst/>
                  <a:gdLst>
                    <a:gd name="T0" fmla="*/ 7 w 39"/>
                    <a:gd name="T1" fmla="*/ 20 h 41"/>
                    <a:gd name="T2" fmla="*/ 31 w 39"/>
                    <a:gd name="T3" fmla="*/ 17 h 41"/>
                    <a:gd name="T4" fmla="*/ 1 w 39"/>
                    <a:gd name="T5" fmla="*/ 23 h 41"/>
                    <a:gd name="T6" fmla="*/ 7 w 39"/>
                    <a:gd name="T7" fmla="*/ 20 h 4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9" h="41">
                      <a:moveTo>
                        <a:pt x="7" y="20"/>
                      </a:moveTo>
                      <a:cubicBezTo>
                        <a:pt x="0" y="0"/>
                        <a:pt x="20" y="13"/>
                        <a:pt x="31" y="17"/>
                      </a:cubicBezTo>
                      <a:cubicBezTo>
                        <a:pt x="39" y="41"/>
                        <a:pt x="2" y="25"/>
                        <a:pt x="1" y="23"/>
                      </a:cubicBezTo>
                      <a:cubicBezTo>
                        <a:pt x="0" y="21"/>
                        <a:pt x="5" y="21"/>
                        <a:pt x="7" y="20"/>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32" name="Freeform 146"/>
                <p:cNvSpPr>
                  <a:spLocks/>
                </p:cNvSpPr>
                <p:nvPr/>
              </p:nvSpPr>
              <p:spPr bwMode="ltGray">
                <a:xfrm>
                  <a:off x="3638" y="3176"/>
                  <a:ext cx="26" cy="25"/>
                </a:xfrm>
                <a:custGeom>
                  <a:avLst/>
                  <a:gdLst>
                    <a:gd name="T0" fmla="*/ 16 w 26"/>
                    <a:gd name="T1" fmla="*/ 21 h 24"/>
                    <a:gd name="T2" fmla="*/ 13 w 26"/>
                    <a:gd name="T3" fmla="*/ 0 h 24"/>
                    <a:gd name="T4" fmla="*/ 22 w 26"/>
                    <a:gd name="T5" fmla="*/ 24 h 24"/>
                    <a:gd name="T6" fmla="*/ 16 w 26"/>
                    <a:gd name="T7" fmla="*/ 21 h 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 h="24">
                      <a:moveTo>
                        <a:pt x="16" y="21"/>
                      </a:moveTo>
                      <a:cubicBezTo>
                        <a:pt x="4" y="13"/>
                        <a:pt x="0" y="9"/>
                        <a:pt x="13" y="0"/>
                      </a:cubicBezTo>
                      <a:cubicBezTo>
                        <a:pt x="24" y="8"/>
                        <a:pt x="26" y="11"/>
                        <a:pt x="22" y="24"/>
                      </a:cubicBezTo>
                      <a:cubicBezTo>
                        <a:pt x="8" y="21"/>
                        <a:pt x="6" y="21"/>
                        <a:pt x="16" y="21"/>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33" name="Freeform 147"/>
                <p:cNvSpPr>
                  <a:spLocks/>
                </p:cNvSpPr>
                <p:nvPr/>
              </p:nvSpPr>
              <p:spPr bwMode="ltGray">
                <a:xfrm>
                  <a:off x="3672" y="3183"/>
                  <a:ext cx="27" cy="21"/>
                </a:xfrm>
                <a:custGeom>
                  <a:avLst/>
                  <a:gdLst>
                    <a:gd name="T0" fmla="*/ 16 w 28"/>
                    <a:gd name="T1" fmla="*/ 21 h 21"/>
                    <a:gd name="T2" fmla="*/ 13 w 28"/>
                    <a:gd name="T3" fmla="*/ 0 h 21"/>
                    <a:gd name="T4" fmla="*/ 25 w 28"/>
                    <a:gd name="T5" fmla="*/ 12 h 21"/>
                    <a:gd name="T6" fmla="*/ 16 w 28"/>
                    <a:gd name="T7" fmla="*/ 21 h 2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21">
                      <a:moveTo>
                        <a:pt x="16" y="21"/>
                      </a:moveTo>
                      <a:cubicBezTo>
                        <a:pt x="4" y="13"/>
                        <a:pt x="0" y="9"/>
                        <a:pt x="13" y="0"/>
                      </a:cubicBezTo>
                      <a:cubicBezTo>
                        <a:pt x="18" y="2"/>
                        <a:pt x="28" y="2"/>
                        <a:pt x="25" y="12"/>
                      </a:cubicBezTo>
                      <a:cubicBezTo>
                        <a:pt x="24" y="16"/>
                        <a:pt x="16" y="21"/>
                        <a:pt x="16" y="21"/>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34" name="Freeform 148"/>
                <p:cNvSpPr>
                  <a:spLocks/>
                </p:cNvSpPr>
                <p:nvPr/>
              </p:nvSpPr>
              <p:spPr bwMode="ltGray">
                <a:xfrm>
                  <a:off x="3666" y="3208"/>
                  <a:ext cx="23" cy="21"/>
                </a:xfrm>
                <a:custGeom>
                  <a:avLst/>
                  <a:gdLst>
                    <a:gd name="T0" fmla="*/ 0 w 24"/>
                    <a:gd name="T1" fmla="*/ 8 h 20"/>
                    <a:gd name="T2" fmla="*/ 24 w 24"/>
                    <a:gd name="T3" fmla="*/ 14 h 20"/>
                    <a:gd name="T4" fmla="*/ 3 w 24"/>
                    <a:gd name="T5" fmla="*/ 14 h 20"/>
                    <a:gd name="T6" fmla="*/ 0 w 24"/>
                    <a:gd name="T7" fmla="*/ 8 h 2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 h="20">
                      <a:moveTo>
                        <a:pt x="0" y="8"/>
                      </a:moveTo>
                      <a:cubicBezTo>
                        <a:pt x="13" y="0"/>
                        <a:pt x="16" y="2"/>
                        <a:pt x="24" y="14"/>
                      </a:cubicBezTo>
                      <a:cubicBezTo>
                        <a:pt x="17" y="16"/>
                        <a:pt x="11" y="20"/>
                        <a:pt x="3" y="14"/>
                      </a:cubicBezTo>
                      <a:cubicBezTo>
                        <a:pt x="0" y="11"/>
                        <a:pt x="0" y="0"/>
                        <a:pt x="0" y="8"/>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35" name="Freeform 149"/>
                <p:cNvSpPr>
                  <a:spLocks/>
                </p:cNvSpPr>
                <p:nvPr/>
              </p:nvSpPr>
              <p:spPr bwMode="ltGray">
                <a:xfrm>
                  <a:off x="3722" y="3417"/>
                  <a:ext cx="82" cy="53"/>
                </a:xfrm>
                <a:custGeom>
                  <a:avLst/>
                  <a:gdLst>
                    <a:gd name="T0" fmla="*/ 39 w 81"/>
                    <a:gd name="T1" fmla="*/ 27 h 54"/>
                    <a:gd name="T2" fmla="*/ 45 w 81"/>
                    <a:gd name="T3" fmla="*/ 6 h 54"/>
                    <a:gd name="T4" fmla="*/ 81 w 81"/>
                    <a:gd name="T5" fmla="*/ 33 h 54"/>
                    <a:gd name="T6" fmla="*/ 39 w 81"/>
                    <a:gd name="T7" fmla="*/ 27 h 5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1" h="54">
                      <a:moveTo>
                        <a:pt x="39" y="27"/>
                      </a:moveTo>
                      <a:cubicBezTo>
                        <a:pt x="27" y="9"/>
                        <a:pt x="0" y="0"/>
                        <a:pt x="45" y="6"/>
                      </a:cubicBezTo>
                      <a:cubicBezTo>
                        <a:pt x="59" y="15"/>
                        <a:pt x="70" y="22"/>
                        <a:pt x="81" y="33"/>
                      </a:cubicBezTo>
                      <a:cubicBezTo>
                        <a:pt x="74" y="54"/>
                        <a:pt x="50" y="38"/>
                        <a:pt x="39" y="27"/>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36" name="Freeform 150"/>
                <p:cNvSpPr>
                  <a:spLocks/>
                </p:cNvSpPr>
                <p:nvPr/>
              </p:nvSpPr>
              <p:spPr bwMode="ltGray">
                <a:xfrm>
                  <a:off x="2353" y="3330"/>
                  <a:ext cx="1079" cy="486"/>
                </a:xfrm>
                <a:custGeom>
                  <a:avLst/>
                  <a:gdLst>
                    <a:gd name="T0" fmla="*/ 470 w 1079"/>
                    <a:gd name="T1" fmla="*/ 42 h 486"/>
                    <a:gd name="T2" fmla="*/ 497 w 1079"/>
                    <a:gd name="T3" fmla="*/ 12 h 486"/>
                    <a:gd name="T4" fmla="*/ 485 w 1079"/>
                    <a:gd name="T5" fmla="*/ 24 h 486"/>
                    <a:gd name="T6" fmla="*/ 521 w 1079"/>
                    <a:gd name="T7" fmla="*/ 15 h 486"/>
                    <a:gd name="T8" fmla="*/ 593 w 1079"/>
                    <a:gd name="T9" fmla="*/ 36 h 486"/>
                    <a:gd name="T10" fmla="*/ 608 w 1079"/>
                    <a:gd name="T11" fmla="*/ 84 h 486"/>
                    <a:gd name="T12" fmla="*/ 614 w 1079"/>
                    <a:gd name="T13" fmla="*/ 105 h 486"/>
                    <a:gd name="T14" fmla="*/ 689 w 1079"/>
                    <a:gd name="T15" fmla="*/ 129 h 486"/>
                    <a:gd name="T16" fmla="*/ 779 w 1079"/>
                    <a:gd name="T17" fmla="*/ 120 h 486"/>
                    <a:gd name="T18" fmla="*/ 830 w 1079"/>
                    <a:gd name="T19" fmla="*/ 30 h 486"/>
                    <a:gd name="T20" fmla="*/ 878 w 1079"/>
                    <a:gd name="T21" fmla="*/ 69 h 486"/>
                    <a:gd name="T22" fmla="*/ 902 w 1079"/>
                    <a:gd name="T23" fmla="*/ 123 h 486"/>
                    <a:gd name="T24" fmla="*/ 911 w 1079"/>
                    <a:gd name="T25" fmla="*/ 141 h 486"/>
                    <a:gd name="T26" fmla="*/ 980 w 1079"/>
                    <a:gd name="T27" fmla="*/ 189 h 486"/>
                    <a:gd name="T28" fmla="*/ 1010 w 1079"/>
                    <a:gd name="T29" fmla="*/ 231 h 486"/>
                    <a:gd name="T30" fmla="*/ 1028 w 1079"/>
                    <a:gd name="T31" fmla="*/ 225 h 486"/>
                    <a:gd name="T32" fmla="*/ 1052 w 1079"/>
                    <a:gd name="T33" fmla="*/ 249 h 486"/>
                    <a:gd name="T34" fmla="*/ 1079 w 1079"/>
                    <a:gd name="T35" fmla="*/ 306 h 486"/>
                    <a:gd name="T36" fmla="*/ 1004 w 1079"/>
                    <a:gd name="T37" fmla="*/ 399 h 486"/>
                    <a:gd name="T38" fmla="*/ 947 w 1079"/>
                    <a:gd name="T39" fmla="*/ 444 h 486"/>
                    <a:gd name="T40" fmla="*/ 842 w 1079"/>
                    <a:gd name="T41" fmla="*/ 465 h 486"/>
                    <a:gd name="T42" fmla="*/ 818 w 1079"/>
                    <a:gd name="T43" fmla="*/ 480 h 486"/>
                    <a:gd name="T44" fmla="*/ 722 w 1079"/>
                    <a:gd name="T45" fmla="*/ 480 h 486"/>
                    <a:gd name="T46" fmla="*/ 674 w 1079"/>
                    <a:gd name="T47" fmla="*/ 456 h 486"/>
                    <a:gd name="T48" fmla="*/ 677 w 1079"/>
                    <a:gd name="T49" fmla="*/ 402 h 486"/>
                    <a:gd name="T50" fmla="*/ 647 w 1079"/>
                    <a:gd name="T51" fmla="*/ 414 h 486"/>
                    <a:gd name="T52" fmla="*/ 602 w 1079"/>
                    <a:gd name="T53" fmla="*/ 441 h 486"/>
                    <a:gd name="T54" fmla="*/ 512 w 1079"/>
                    <a:gd name="T55" fmla="*/ 399 h 486"/>
                    <a:gd name="T56" fmla="*/ 416 w 1079"/>
                    <a:gd name="T57" fmla="*/ 402 h 486"/>
                    <a:gd name="T58" fmla="*/ 320 w 1079"/>
                    <a:gd name="T59" fmla="*/ 411 h 486"/>
                    <a:gd name="T60" fmla="*/ 239 w 1079"/>
                    <a:gd name="T61" fmla="*/ 405 h 486"/>
                    <a:gd name="T62" fmla="*/ 179 w 1079"/>
                    <a:gd name="T63" fmla="*/ 423 h 486"/>
                    <a:gd name="T64" fmla="*/ 116 w 1079"/>
                    <a:gd name="T65" fmla="*/ 378 h 486"/>
                    <a:gd name="T66" fmla="*/ 2 w 1079"/>
                    <a:gd name="T67" fmla="*/ 261 h 486"/>
                    <a:gd name="T68" fmla="*/ 17 w 1079"/>
                    <a:gd name="T69" fmla="*/ 249 h 486"/>
                    <a:gd name="T70" fmla="*/ 2 w 1079"/>
                    <a:gd name="T71" fmla="*/ 204 h 486"/>
                    <a:gd name="T72" fmla="*/ 20 w 1079"/>
                    <a:gd name="T73" fmla="*/ 198 h 486"/>
                    <a:gd name="T74" fmla="*/ 179 w 1079"/>
                    <a:gd name="T75" fmla="*/ 171 h 486"/>
                    <a:gd name="T76" fmla="*/ 233 w 1079"/>
                    <a:gd name="T77" fmla="*/ 123 h 486"/>
                    <a:gd name="T78" fmla="*/ 272 w 1079"/>
                    <a:gd name="T79" fmla="*/ 111 h 486"/>
                    <a:gd name="T80" fmla="*/ 317 w 1079"/>
                    <a:gd name="T81" fmla="*/ 69 h 486"/>
                    <a:gd name="T82" fmla="*/ 386 w 1079"/>
                    <a:gd name="T83" fmla="*/ 84 h 486"/>
                    <a:gd name="T84" fmla="*/ 404 w 1079"/>
                    <a:gd name="T85" fmla="*/ 90 h 486"/>
                    <a:gd name="T86" fmla="*/ 437 w 1079"/>
                    <a:gd name="T87" fmla="*/ 102 h 486"/>
                    <a:gd name="T88" fmla="*/ 449 w 1079"/>
                    <a:gd name="T89" fmla="*/ 60 h 48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079" h="486">
                      <a:moveTo>
                        <a:pt x="449" y="60"/>
                      </a:moveTo>
                      <a:cubicBezTo>
                        <a:pt x="453" y="48"/>
                        <a:pt x="458" y="46"/>
                        <a:pt x="470" y="42"/>
                      </a:cubicBezTo>
                      <a:cubicBezTo>
                        <a:pt x="474" y="30"/>
                        <a:pt x="471" y="26"/>
                        <a:pt x="464" y="15"/>
                      </a:cubicBezTo>
                      <a:cubicBezTo>
                        <a:pt x="487" y="7"/>
                        <a:pt x="476" y="8"/>
                        <a:pt x="497" y="12"/>
                      </a:cubicBezTo>
                      <a:cubicBezTo>
                        <a:pt x="496" y="15"/>
                        <a:pt x="496" y="19"/>
                        <a:pt x="494" y="21"/>
                      </a:cubicBezTo>
                      <a:cubicBezTo>
                        <a:pt x="492" y="23"/>
                        <a:pt x="486" y="21"/>
                        <a:pt x="485" y="24"/>
                      </a:cubicBezTo>
                      <a:cubicBezTo>
                        <a:pt x="480" y="33"/>
                        <a:pt x="494" y="35"/>
                        <a:pt x="497" y="36"/>
                      </a:cubicBezTo>
                      <a:cubicBezTo>
                        <a:pt x="535" y="31"/>
                        <a:pt x="514" y="37"/>
                        <a:pt x="521" y="15"/>
                      </a:cubicBezTo>
                      <a:cubicBezTo>
                        <a:pt x="534" y="19"/>
                        <a:pt x="544" y="26"/>
                        <a:pt x="557" y="30"/>
                      </a:cubicBezTo>
                      <a:cubicBezTo>
                        <a:pt x="569" y="34"/>
                        <a:pt x="593" y="36"/>
                        <a:pt x="593" y="36"/>
                      </a:cubicBezTo>
                      <a:cubicBezTo>
                        <a:pt x="607" y="31"/>
                        <a:pt x="619" y="35"/>
                        <a:pt x="632" y="39"/>
                      </a:cubicBezTo>
                      <a:cubicBezTo>
                        <a:pt x="628" y="55"/>
                        <a:pt x="622" y="74"/>
                        <a:pt x="608" y="84"/>
                      </a:cubicBezTo>
                      <a:cubicBezTo>
                        <a:pt x="604" y="96"/>
                        <a:pt x="599" y="98"/>
                        <a:pt x="587" y="102"/>
                      </a:cubicBezTo>
                      <a:cubicBezTo>
                        <a:pt x="598" y="106"/>
                        <a:pt x="603" y="101"/>
                        <a:pt x="614" y="105"/>
                      </a:cubicBezTo>
                      <a:cubicBezTo>
                        <a:pt x="625" y="122"/>
                        <a:pt x="643" y="121"/>
                        <a:pt x="662" y="123"/>
                      </a:cubicBezTo>
                      <a:cubicBezTo>
                        <a:pt x="673" y="130"/>
                        <a:pt x="677" y="133"/>
                        <a:pt x="689" y="129"/>
                      </a:cubicBezTo>
                      <a:cubicBezTo>
                        <a:pt x="701" y="133"/>
                        <a:pt x="711" y="134"/>
                        <a:pt x="722" y="141"/>
                      </a:cubicBezTo>
                      <a:cubicBezTo>
                        <a:pt x="756" y="138"/>
                        <a:pt x="755" y="136"/>
                        <a:pt x="779" y="120"/>
                      </a:cubicBezTo>
                      <a:cubicBezTo>
                        <a:pt x="789" y="91"/>
                        <a:pt x="773" y="13"/>
                        <a:pt x="812" y="0"/>
                      </a:cubicBezTo>
                      <a:cubicBezTo>
                        <a:pt x="828" y="5"/>
                        <a:pt x="822" y="18"/>
                        <a:pt x="830" y="30"/>
                      </a:cubicBezTo>
                      <a:cubicBezTo>
                        <a:pt x="839" y="43"/>
                        <a:pt x="849" y="53"/>
                        <a:pt x="857" y="66"/>
                      </a:cubicBezTo>
                      <a:cubicBezTo>
                        <a:pt x="863" y="111"/>
                        <a:pt x="856" y="76"/>
                        <a:pt x="878" y="69"/>
                      </a:cubicBezTo>
                      <a:cubicBezTo>
                        <a:pt x="881" y="70"/>
                        <a:pt x="885" y="69"/>
                        <a:pt x="887" y="72"/>
                      </a:cubicBezTo>
                      <a:cubicBezTo>
                        <a:pt x="897" y="86"/>
                        <a:pt x="896" y="108"/>
                        <a:pt x="902" y="123"/>
                      </a:cubicBezTo>
                      <a:cubicBezTo>
                        <a:pt x="903" y="126"/>
                        <a:pt x="906" y="129"/>
                        <a:pt x="908" y="132"/>
                      </a:cubicBezTo>
                      <a:cubicBezTo>
                        <a:pt x="909" y="135"/>
                        <a:pt x="910" y="138"/>
                        <a:pt x="911" y="141"/>
                      </a:cubicBezTo>
                      <a:cubicBezTo>
                        <a:pt x="911" y="141"/>
                        <a:pt x="916" y="161"/>
                        <a:pt x="917" y="162"/>
                      </a:cubicBezTo>
                      <a:cubicBezTo>
                        <a:pt x="930" y="175"/>
                        <a:pt x="962" y="177"/>
                        <a:pt x="980" y="189"/>
                      </a:cubicBezTo>
                      <a:cubicBezTo>
                        <a:pt x="987" y="199"/>
                        <a:pt x="992" y="203"/>
                        <a:pt x="998" y="213"/>
                      </a:cubicBezTo>
                      <a:cubicBezTo>
                        <a:pt x="1002" y="219"/>
                        <a:pt x="1006" y="225"/>
                        <a:pt x="1010" y="231"/>
                      </a:cubicBezTo>
                      <a:cubicBezTo>
                        <a:pt x="1012" y="234"/>
                        <a:pt x="1016" y="240"/>
                        <a:pt x="1016" y="240"/>
                      </a:cubicBezTo>
                      <a:cubicBezTo>
                        <a:pt x="1023" y="220"/>
                        <a:pt x="999" y="219"/>
                        <a:pt x="1028" y="225"/>
                      </a:cubicBezTo>
                      <a:cubicBezTo>
                        <a:pt x="1030" y="231"/>
                        <a:pt x="1032" y="237"/>
                        <a:pt x="1034" y="243"/>
                      </a:cubicBezTo>
                      <a:cubicBezTo>
                        <a:pt x="1036" y="249"/>
                        <a:pt x="1052" y="249"/>
                        <a:pt x="1052" y="249"/>
                      </a:cubicBezTo>
                      <a:cubicBezTo>
                        <a:pt x="1073" y="270"/>
                        <a:pt x="1063" y="262"/>
                        <a:pt x="1079" y="273"/>
                      </a:cubicBezTo>
                      <a:cubicBezTo>
                        <a:pt x="1072" y="310"/>
                        <a:pt x="1079" y="264"/>
                        <a:pt x="1079" y="306"/>
                      </a:cubicBezTo>
                      <a:cubicBezTo>
                        <a:pt x="1079" y="330"/>
                        <a:pt x="1061" y="353"/>
                        <a:pt x="1049" y="372"/>
                      </a:cubicBezTo>
                      <a:cubicBezTo>
                        <a:pt x="1044" y="380"/>
                        <a:pt x="1011" y="394"/>
                        <a:pt x="1004" y="399"/>
                      </a:cubicBezTo>
                      <a:cubicBezTo>
                        <a:pt x="996" y="404"/>
                        <a:pt x="977" y="411"/>
                        <a:pt x="977" y="411"/>
                      </a:cubicBezTo>
                      <a:cubicBezTo>
                        <a:pt x="966" y="422"/>
                        <a:pt x="960" y="435"/>
                        <a:pt x="947" y="444"/>
                      </a:cubicBezTo>
                      <a:cubicBezTo>
                        <a:pt x="930" y="469"/>
                        <a:pt x="885" y="463"/>
                        <a:pt x="860" y="480"/>
                      </a:cubicBezTo>
                      <a:cubicBezTo>
                        <a:pt x="854" y="476"/>
                        <a:pt x="850" y="465"/>
                        <a:pt x="842" y="465"/>
                      </a:cubicBezTo>
                      <a:cubicBezTo>
                        <a:pt x="838" y="465"/>
                        <a:pt x="839" y="472"/>
                        <a:pt x="836" y="474"/>
                      </a:cubicBezTo>
                      <a:cubicBezTo>
                        <a:pt x="831" y="477"/>
                        <a:pt x="818" y="480"/>
                        <a:pt x="818" y="480"/>
                      </a:cubicBezTo>
                      <a:cubicBezTo>
                        <a:pt x="799" y="474"/>
                        <a:pt x="758" y="486"/>
                        <a:pt x="758" y="486"/>
                      </a:cubicBezTo>
                      <a:cubicBezTo>
                        <a:pt x="741" y="480"/>
                        <a:pt x="743" y="476"/>
                        <a:pt x="722" y="480"/>
                      </a:cubicBezTo>
                      <a:cubicBezTo>
                        <a:pt x="710" y="476"/>
                        <a:pt x="707" y="468"/>
                        <a:pt x="698" y="459"/>
                      </a:cubicBezTo>
                      <a:cubicBezTo>
                        <a:pt x="693" y="440"/>
                        <a:pt x="687" y="447"/>
                        <a:pt x="674" y="456"/>
                      </a:cubicBezTo>
                      <a:cubicBezTo>
                        <a:pt x="658" y="455"/>
                        <a:pt x="622" y="451"/>
                        <a:pt x="653" y="441"/>
                      </a:cubicBezTo>
                      <a:cubicBezTo>
                        <a:pt x="656" y="431"/>
                        <a:pt x="669" y="407"/>
                        <a:pt x="677" y="402"/>
                      </a:cubicBezTo>
                      <a:cubicBezTo>
                        <a:pt x="674" y="388"/>
                        <a:pt x="677" y="377"/>
                        <a:pt x="662" y="387"/>
                      </a:cubicBezTo>
                      <a:cubicBezTo>
                        <a:pt x="657" y="403"/>
                        <a:pt x="661" y="393"/>
                        <a:pt x="647" y="414"/>
                      </a:cubicBezTo>
                      <a:cubicBezTo>
                        <a:pt x="643" y="420"/>
                        <a:pt x="629" y="426"/>
                        <a:pt x="629" y="426"/>
                      </a:cubicBezTo>
                      <a:cubicBezTo>
                        <a:pt x="620" y="439"/>
                        <a:pt x="619" y="445"/>
                        <a:pt x="602" y="441"/>
                      </a:cubicBezTo>
                      <a:cubicBezTo>
                        <a:pt x="596" y="423"/>
                        <a:pt x="562" y="414"/>
                        <a:pt x="545" y="408"/>
                      </a:cubicBezTo>
                      <a:cubicBezTo>
                        <a:pt x="534" y="404"/>
                        <a:pt x="512" y="399"/>
                        <a:pt x="512" y="399"/>
                      </a:cubicBezTo>
                      <a:cubicBezTo>
                        <a:pt x="500" y="403"/>
                        <a:pt x="492" y="399"/>
                        <a:pt x="479" y="396"/>
                      </a:cubicBezTo>
                      <a:cubicBezTo>
                        <a:pt x="457" y="400"/>
                        <a:pt x="438" y="397"/>
                        <a:pt x="416" y="402"/>
                      </a:cubicBezTo>
                      <a:cubicBezTo>
                        <a:pt x="400" y="398"/>
                        <a:pt x="385" y="401"/>
                        <a:pt x="368" y="399"/>
                      </a:cubicBezTo>
                      <a:cubicBezTo>
                        <a:pt x="352" y="403"/>
                        <a:pt x="336" y="406"/>
                        <a:pt x="320" y="411"/>
                      </a:cubicBezTo>
                      <a:cubicBezTo>
                        <a:pt x="314" y="413"/>
                        <a:pt x="302" y="417"/>
                        <a:pt x="302" y="417"/>
                      </a:cubicBezTo>
                      <a:cubicBezTo>
                        <a:pt x="275" y="408"/>
                        <a:pt x="271" y="408"/>
                        <a:pt x="239" y="405"/>
                      </a:cubicBezTo>
                      <a:cubicBezTo>
                        <a:pt x="227" y="407"/>
                        <a:pt x="206" y="420"/>
                        <a:pt x="206" y="420"/>
                      </a:cubicBezTo>
                      <a:cubicBezTo>
                        <a:pt x="197" y="417"/>
                        <a:pt x="179" y="423"/>
                        <a:pt x="179" y="423"/>
                      </a:cubicBezTo>
                      <a:cubicBezTo>
                        <a:pt x="158" y="420"/>
                        <a:pt x="154" y="417"/>
                        <a:pt x="137" y="411"/>
                      </a:cubicBezTo>
                      <a:cubicBezTo>
                        <a:pt x="97" y="371"/>
                        <a:pt x="132" y="412"/>
                        <a:pt x="116" y="378"/>
                      </a:cubicBezTo>
                      <a:cubicBezTo>
                        <a:pt x="101" y="346"/>
                        <a:pt x="67" y="310"/>
                        <a:pt x="38" y="291"/>
                      </a:cubicBezTo>
                      <a:cubicBezTo>
                        <a:pt x="31" y="271"/>
                        <a:pt x="18" y="272"/>
                        <a:pt x="2" y="261"/>
                      </a:cubicBezTo>
                      <a:cubicBezTo>
                        <a:pt x="3" y="258"/>
                        <a:pt x="3" y="254"/>
                        <a:pt x="5" y="252"/>
                      </a:cubicBezTo>
                      <a:cubicBezTo>
                        <a:pt x="8" y="249"/>
                        <a:pt x="17" y="253"/>
                        <a:pt x="17" y="249"/>
                      </a:cubicBezTo>
                      <a:cubicBezTo>
                        <a:pt x="17" y="242"/>
                        <a:pt x="5" y="231"/>
                        <a:pt x="5" y="231"/>
                      </a:cubicBezTo>
                      <a:cubicBezTo>
                        <a:pt x="8" y="222"/>
                        <a:pt x="2" y="204"/>
                        <a:pt x="2" y="204"/>
                      </a:cubicBezTo>
                      <a:cubicBezTo>
                        <a:pt x="5" y="196"/>
                        <a:pt x="0" y="178"/>
                        <a:pt x="8" y="180"/>
                      </a:cubicBezTo>
                      <a:cubicBezTo>
                        <a:pt x="15" y="181"/>
                        <a:pt x="20" y="198"/>
                        <a:pt x="20" y="198"/>
                      </a:cubicBezTo>
                      <a:cubicBezTo>
                        <a:pt x="43" y="190"/>
                        <a:pt x="64" y="179"/>
                        <a:pt x="89" y="174"/>
                      </a:cubicBezTo>
                      <a:cubicBezTo>
                        <a:pt x="137" y="176"/>
                        <a:pt x="142" y="178"/>
                        <a:pt x="179" y="171"/>
                      </a:cubicBezTo>
                      <a:cubicBezTo>
                        <a:pt x="193" y="168"/>
                        <a:pt x="218" y="153"/>
                        <a:pt x="218" y="153"/>
                      </a:cubicBezTo>
                      <a:cubicBezTo>
                        <a:pt x="227" y="140"/>
                        <a:pt x="215" y="129"/>
                        <a:pt x="233" y="123"/>
                      </a:cubicBezTo>
                      <a:cubicBezTo>
                        <a:pt x="255" y="91"/>
                        <a:pt x="249" y="118"/>
                        <a:pt x="260" y="135"/>
                      </a:cubicBezTo>
                      <a:cubicBezTo>
                        <a:pt x="269" y="121"/>
                        <a:pt x="258" y="120"/>
                        <a:pt x="272" y="111"/>
                      </a:cubicBezTo>
                      <a:cubicBezTo>
                        <a:pt x="276" y="99"/>
                        <a:pt x="280" y="94"/>
                        <a:pt x="290" y="87"/>
                      </a:cubicBezTo>
                      <a:cubicBezTo>
                        <a:pt x="308" y="93"/>
                        <a:pt x="302" y="74"/>
                        <a:pt x="317" y="69"/>
                      </a:cubicBezTo>
                      <a:cubicBezTo>
                        <a:pt x="335" y="73"/>
                        <a:pt x="334" y="68"/>
                        <a:pt x="350" y="63"/>
                      </a:cubicBezTo>
                      <a:cubicBezTo>
                        <a:pt x="371" y="68"/>
                        <a:pt x="369" y="73"/>
                        <a:pt x="386" y="84"/>
                      </a:cubicBezTo>
                      <a:cubicBezTo>
                        <a:pt x="388" y="87"/>
                        <a:pt x="395" y="100"/>
                        <a:pt x="401" y="99"/>
                      </a:cubicBezTo>
                      <a:cubicBezTo>
                        <a:pt x="404" y="98"/>
                        <a:pt x="402" y="92"/>
                        <a:pt x="404" y="90"/>
                      </a:cubicBezTo>
                      <a:cubicBezTo>
                        <a:pt x="406" y="88"/>
                        <a:pt x="410" y="88"/>
                        <a:pt x="413" y="87"/>
                      </a:cubicBezTo>
                      <a:cubicBezTo>
                        <a:pt x="425" y="91"/>
                        <a:pt x="425" y="98"/>
                        <a:pt x="437" y="102"/>
                      </a:cubicBezTo>
                      <a:cubicBezTo>
                        <a:pt x="440" y="93"/>
                        <a:pt x="434" y="75"/>
                        <a:pt x="434" y="75"/>
                      </a:cubicBezTo>
                      <a:cubicBezTo>
                        <a:pt x="438" y="69"/>
                        <a:pt x="449" y="60"/>
                        <a:pt x="449" y="60"/>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37" name="Freeform 151"/>
                <p:cNvSpPr>
                  <a:spLocks/>
                </p:cNvSpPr>
                <p:nvPr/>
              </p:nvSpPr>
              <p:spPr bwMode="ltGray">
                <a:xfrm>
                  <a:off x="3174" y="3822"/>
                  <a:ext cx="77" cy="42"/>
                </a:xfrm>
                <a:custGeom>
                  <a:avLst/>
                  <a:gdLst>
                    <a:gd name="T0" fmla="*/ 12 w 77"/>
                    <a:gd name="T1" fmla="*/ 3 h 42"/>
                    <a:gd name="T2" fmla="*/ 60 w 77"/>
                    <a:gd name="T3" fmla="*/ 0 h 42"/>
                    <a:gd name="T4" fmla="*/ 66 w 77"/>
                    <a:gd name="T5" fmla="*/ 30 h 42"/>
                    <a:gd name="T6" fmla="*/ 30 w 77"/>
                    <a:gd name="T7" fmla="*/ 42 h 42"/>
                    <a:gd name="T8" fmla="*/ 9 w 77"/>
                    <a:gd name="T9" fmla="*/ 33 h 42"/>
                    <a:gd name="T10" fmla="*/ 3 w 77"/>
                    <a:gd name="T11" fmla="*/ 15 h 42"/>
                    <a:gd name="T12" fmla="*/ 0 w 77"/>
                    <a:gd name="T13" fmla="*/ 6 h 42"/>
                    <a:gd name="T14" fmla="*/ 12 w 77"/>
                    <a:gd name="T15" fmla="*/ 3 h 4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7" h="42">
                      <a:moveTo>
                        <a:pt x="12" y="3"/>
                      </a:moveTo>
                      <a:cubicBezTo>
                        <a:pt x="28" y="8"/>
                        <a:pt x="44" y="4"/>
                        <a:pt x="60" y="0"/>
                      </a:cubicBezTo>
                      <a:cubicBezTo>
                        <a:pt x="77" y="6"/>
                        <a:pt x="71" y="14"/>
                        <a:pt x="66" y="30"/>
                      </a:cubicBezTo>
                      <a:cubicBezTo>
                        <a:pt x="63" y="39"/>
                        <a:pt x="35" y="41"/>
                        <a:pt x="30" y="42"/>
                      </a:cubicBezTo>
                      <a:cubicBezTo>
                        <a:pt x="24" y="41"/>
                        <a:pt x="13" y="39"/>
                        <a:pt x="9" y="33"/>
                      </a:cubicBezTo>
                      <a:cubicBezTo>
                        <a:pt x="6" y="28"/>
                        <a:pt x="5" y="21"/>
                        <a:pt x="3" y="15"/>
                      </a:cubicBezTo>
                      <a:cubicBezTo>
                        <a:pt x="2" y="12"/>
                        <a:pt x="0" y="6"/>
                        <a:pt x="0" y="6"/>
                      </a:cubicBezTo>
                      <a:cubicBezTo>
                        <a:pt x="10" y="3"/>
                        <a:pt x="6" y="3"/>
                        <a:pt x="12" y="3"/>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38" name="Freeform 152"/>
                <p:cNvSpPr>
                  <a:spLocks/>
                </p:cNvSpPr>
                <p:nvPr/>
              </p:nvSpPr>
              <p:spPr bwMode="ltGray">
                <a:xfrm>
                  <a:off x="3859" y="3328"/>
                  <a:ext cx="29" cy="17"/>
                </a:xfrm>
                <a:custGeom>
                  <a:avLst/>
                  <a:gdLst>
                    <a:gd name="T0" fmla="*/ 2 w 29"/>
                    <a:gd name="T1" fmla="*/ 9 h 18"/>
                    <a:gd name="T2" fmla="*/ 11 w 29"/>
                    <a:gd name="T3" fmla="*/ 18 h 18"/>
                    <a:gd name="T4" fmla="*/ 2 w 29"/>
                    <a:gd name="T5" fmla="*/ 9 h 18"/>
                    <a:gd name="T6" fmla="*/ 0 60000 65536"/>
                    <a:gd name="T7" fmla="*/ 0 60000 65536"/>
                    <a:gd name="T8" fmla="*/ 0 60000 65536"/>
                  </a:gdLst>
                  <a:ahLst/>
                  <a:cxnLst>
                    <a:cxn ang="T6">
                      <a:pos x="T0" y="T1"/>
                    </a:cxn>
                    <a:cxn ang="T7">
                      <a:pos x="T2" y="T3"/>
                    </a:cxn>
                    <a:cxn ang="T8">
                      <a:pos x="T4" y="T5"/>
                    </a:cxn>
                  </a:cxnLst>
                  <a:rect l="0" t="0" r="r" b="b"/>
                  <a:pathLst>
                    <a:path w="29" h="18">
                      <a:moveTo>
                        <a:pt x="2" y="9"/>
                      </a:moveTo>
                      <a:cubicBezTo>
                        <a:pt x="14" y="1"/>
                        <a:pt x="29" y="0"/>
                        <a:pt x="11" y="18"/>
                      </a:cubicBezTo>
                      <a:cubicBezTo>
                        <a:pt x="0" y="14"/>
                        <a:pt x="2" y="18"/>
                        <a:pt x="2" y="9"/>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39" name="Freeform 153"/>
                <p:cNvSpPr>
                  <a:spLocks/>
                </p:cNvSpPr>
                <p:nvPr/>
              </p:nvSpPr>
              <p:spPr bwMode="ltGray">
                <a:xfrm>
                  <a:off x="3828" y="3281"/>
                  <a:ext cx="36" cy="49"/>
                </a:xfrm>
                <a:custGeom>
                  <a:avLst/>
                  <a:gdLst>
                    <a:gd name="T0" fmla="*/ 27 w 36"/>
                    <a:gd name="T1" fmla="*/ 49 h 49"/>
                    <a:gd name="T2" fmla="*/ 0 w 36"/>
                    <a:gd name="T3" fmla="*/ 19 h 49"/>
                    <a:gd name="T4" fmla="*/ 36 w 36"/>
                    <a:gd name="T5" fmla="*/ 13 h 49"/>
                    <a:gd name="T6" fmla="*/ 24 w 36"/>
                    <a:gd name="T7" fmla="*/ 31 h 49"/>
                    <a:gd name="T8" fmla="*/ 27 w 36"/>
                    <a:gd name="T9" fmla="*/ 49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49">
                      <a:moveTo>
                        <a:pt x="27" y="49"/>
                      </a:moveTo>
                      <a:cubicBezTo>
                        <a:pt x="3" y="44"/>
                        <a:pt x="11" y="36"/>
                        <a:pt x="0" y="19"/>
                      </a:cubicBezTo>
                      <a:cubicBezTo>
                        <a:pt x="6" y="0"/>
                        <a:pt x="21" y="10"/>
                        <a:pt x="36" y="13"/>
                      </a:cubicBezTo>
                      <a:cubicBezTo>
                        <a:pt x="21" y="35"/>
                        <a:pt x="17" y="4"/>
                        <a:pt x="24" y="31"/>
                      </a:cubicBezTo>
                      <a:cubicBezTo>
                        <a:pt x="20" y="43"/>
                        <a:pt x="19" y="37"/>
                        <a:pt x="27" y="49"/>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40" name="Freeform 154"/>
                <p:cNvSpPr>
                  <a:spLocks/>
                </p:cNvSpPr>
                <p:nvPr/>
              </p:nvSpPr>
              <p:spPr bwMode="ltGray">
                <a:xfrm>
                  <a:off x="4058" y="3251"/>
                  <a:ext cx="39" cy="25"/>
                </a:xfrm>
                <a:custGeom>
                  <a:avLst/>
                  <a:gdLst>
                    <a:gd name="T0" fmla="*/ 9 w 39"/>
                    <a:gd name="T1" fmla="*/ 19 h 25"/>
                    <a:gd name="T2" fmla="*/ 39 w 39"/>
                    <a:gd name="T3" fmla="*/ 7 h 25"/>
                    <a:gd name="T4" fmla="*/ 18 w 39"/>
                    <a:gd name="T5" fmla="*/ 22 h 25"/>
                    <a:gd name="T6" fmla="*/ 9 w 39"/>
                    <a:gd name="T7" fmla="*/ 25 h 25"/>
                    <a:gd name="T8" fmla="*/ 9 w 39"/>
                    <a:gd name="T9" fmla="*/ 19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9" h="25">
                      <a:moveTo>
                        <a:pt x="9" y="19"/>
                      </a:moveTo>
                      <a:cubicBezTo>
                        <a:pt x="14" y="0"/>
                        <a:pt x="20" y="4"/>
                        <a:pt x="39" y="7"/>
                      </a:cubicBezTo>
                      <a:cubicBezTo>
                        <a:pt x="34" y="22"/>
                        <a:pt x="39" y="15"/>
                        <a:pt x="18" y="22"/>
                      </a:cubicBezTo>
                      <a:cubicBezTo>
                        <a:pt x="15" y="23"/>
                        <a:pt x="9" y="25"/>
                        <a:pt x="9" y="25"/>
                      </a:cubicBezTo>
                      <a:cubicBezTo>
                        <a:pt x="2" y="14"/>
                        <a:pt x="0" y="14"/>
                        <a:pt x="9" y="19"/>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41" name="Freeform 155"/>
                <p:cNvSpPr>
                  <a:spLocks/>
                </p:cNvSpPr>
                <p:nvPr/>
              </p:nvSpPr>
              <p:spPr bwMode="ltGray">
                <a:xfrm>
                  <a:off x="4096" y="3201"/>
                  <a:ext cx="44" cy="33"/>
                </a:xfrm>
                <a:custGeom>
                  <a:avLst/>
                  <a:gdLst>
                    <a:gd name="T0" fmla="*/ 20 w 44"/>
                    <a:gd name="T1" fmla="*/ 33 h 33"/>
                    <a:gd name="T2" fmla="*/ 2 w 44"/>
                    <a:gd name="T3" fmla="*/ 21 h 33"/>
                    <a:gd name="T4" fmla="*/ 26 w 44"/>
                    <a:gd name="T5" fmla="*/ 0 h 33"/>
                    <a:gd name="T6" fmla="*/ 20 w 44"/>
                    <a:gd name="T7" fmla="*/ 33 h 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33">
                      <a:moveTo>
                        <a:pt x="20" y="33"/>
                      </a:moveTo>
                      <a:cubicBezTo>
                        <a:pt x="13" y="32"/>
                        <a:pt x="0" y="33"/>
                        <a:pt x="2" y="21"/>
                      </a:cubicBezTo>
                      <a:cubicBezTo>
                        <a:pt x="4" y="11"/>
                        <a:pt x="26" y="0"/>
                        <a:pt x="26" y="0"/>
                      </a:cubicBezTo>
                      <a:cubicBezTo>
                        <a:pt x="44" y="6"/>
                        <a:pt x="35" y="33"/>
                        <a:pt x="20" y="33"/>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42" name="Freeform 156"/>
                <p:cNvSpPr>
                  <a:spLocks/>
                </p:cNvSpPr>
                <p:nvPr/>
              </p:nvSpPr>
              <p:spPr bwMode="ltGray">
                <a:xfrm>
                  <a:off x="4290" y="3135"/>
                  <a:ext cx="14" cy="25"/>
                </a:xfrm>
                <a:custGeom>
                  <a:avLst/>
                  <a:gdLst>
                    <a:gd name="T0" fmla="*/ 0 w 15"/>
                    <a:gd name="T1" fmla="*/ 24 h 25"/>
                    <a:gd name="T2" fmla="*/ 15 w 15"/>
                    <a:gd name="T3" fmla="*/ 18 h 25"/>
                    <a:gd name="T4" fmla="*/ 0 w 15"/>
                    <a:gd name="T5" fmla="*/ 24 h 25"/>
                    <a:gd name="T6" fmla="*/ 0 60000 65536"/>
                    <a:gd name="T7" fmla="*/ 0 60000 65536"/>
                    <a:gd name="T8" fmla="*/ 0 60000 65536"/>
                  </a:gdLst>
                  <a:ahLst/>
                  <a:cxnLst>
                    <a:cxn ang="T6">
                      <a:pos x="T0" y="T1"/>
                    </a:cxn>
                    <a:cxn ang="T7">
                      <a:pos x="T2" y="T3"/>
                    </a:cxn>
                    <a:cxn ang="T8">
                      <a:pos x="T4" y="T5"/>
                    </a:cxn>
                  </a:cxnLst>
                  <a:rect l="0" t="0" r="r" b="b"/>
                  <a:pathLst>
                    <a:path w="15" h="25">
                      <a:moveTo>
                        <a:pt x="0" y="24"/>
                      </a:moveTo>
                      <a:cubicBezTo>
                        <a:pt x="3" y="13"/>
                        <a:pt x="9" y="0"/>
                        <a:pt x="15" y="18"/>
                      </a:cubicBezTo>
                      <a:cubicBezTo>
                        <a:pt x="4" y="25"/>
                        <a:pt x="10" y="24"/>
                        <a:pt x="0" y="24"/>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43" name="Freeform 157"/>
                <p:cNvSpPr>
                  <a:spLocks/>
                </p:cNvSpPr>
                <p:nvPr/>
              </p:nvSpPr>
              <p:spPr bwMode="ltGray">
                <a:xfrm>
                  <a:off x="4398" y="1962"/>
                  <a:ext cx="23" cy="16"/>
                </a:xfrm>
                <a:custGeom>
                  <a:avLst/>
                  <a:gdLst>
                    <a:gd name="T0" fmla="*/ 5 w 23"/>
                    <a:gd name="T1" fmla="*/ 0 h 15"/>
                    <a:gd name="T2" fmla="*/ 8 w 23"/>
                    <a:gd name="T3" fmla="*/ 15 h 15"/>
                    <a:gd name="T4" fmla="*/ 5 w 23"/>
                    <a:gd name="T5" fmla="*/ 0 h 15"/>
                    <a:gd name="T6" fmla="*/ 0 60000 65536"/>
                    <a:gd name="T7" fmla="*/ 0 60000 65536"/>
                    <a:gd name="T8" fmla="*/ 0 60000 65536"/>
                  </a:gdLst>
                  <a:ahLst/>
                  <a:cxnLst>
                    <a:cxn ang="T6">
                      <a:pos x="T0" y="T1"/>
                    </a:cxn>
                    <a:cxn ang="T7">
                      <a:pos x="T2" y="T3"/>
                    </a:cxn>
                    <a:cxn ang="T8">
                      <a:pos x="T4" y="T5"/>
                    </a:cxn>
                  </a:cxnLst>
                  <a:rect l="0" t="0" r="r" b="b"/>
                  <a:pathLst>
                    <a:path w="23" h="15">
                      <a:moveTo>
                        <a:pt x="5" y="0"/>
                      </a:moveTo>
                      <a:cubicBezTo>
                        <a:pt x="16" y="4"/>
                        <a:pt x="23" y="10"/>
                        <a:pt x="8" y="15"/>
                      </a:cubicBezTo>
                      <a:cubicBezTo>
                        <a:pt x="1" y="4"/>
                        <a:pt x="0" y="9"/>
                        <a:pt x="5" y="0"/>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44" name="Freeform 158"/>
                <p:cNvSpPr>
                  <a:spLocks/>
                </p:cNvSpPr>
                <p:nvPr/>
              </p:nvSpPr>
              <p:spPr bwMode="ltGray">
                <a:xfrm>
                  <a:off x="4427" y="1953"/>
                  <a:ext cx="31" cy="21"/>
                </a:xfrm>
                <a:custGeom>
                  <a:avLst/>
                  <a:gdLst>
                    <a:gd name="T0" fmla="*/ 16 w 31"/>
                    <a:gd name="T1" fmla="*/ 15 h 20"/>
                    <a:gd name="T2" fmla="*/ 4 w 31"/>
                    <a:gd name="T3" fmla="*/ 0 h 20"/>
                    <a:gd name="T4" fmla="*/ 16 w 31"/>
                    <a:gd name="T5" fmla="*/ 15 h 20"/>
                    <a:gd name="T6" fmla="*/ 0 60000 65536"/>
                    <a:gd name="T7" fmla="*/ 0 60000 65536"/>
                    <a:gd name="T8" fmla="*/ 0 60000 65536"/>
                  </a:gdLst>
                  <a:ahLst/>
                  <a:cxnLst>
                    <a:cxn ang="T6">
                      <a:pos x="T0" y="T1"/>
                    </a:cxn>
                    <a:cxn ang="T7">
                      <a:pos x="T2" y="T3"/>
                    </a:cxn>
                    <a:cxn ang="T8">
                      <a:pos x="T4" y="T5"/>
                    </a:cxn>
                  </a:cxnLst>
                  <a:rect l="0" t="0" r="r" b="b"/>
                  <a:pathLst>
                    <a:path w="31" h="20">
                      <a:moveTo>
                        <a:pt x="16" y="15"/>
                      </a:moveTo>
                      <a:cubicBezTo>
                        <a:pt x="2" y="20"/>
                        <a:pt x="0" y="12"/>
                        <a:pt x="4" y="0"/>
                      </a:cubicBezTo>
                      <a:cubicBezTo>
                        <a:pt x="11" y="2"/>
                        <a:pt x="31" y="7"/>
                        <a:pt x="16" y="15"/>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45" name="Freeform 159"/>
                <p:cNvSpPr>
                  <a:spLocks/>
                </p:cNvSpPr>
                <p:nvPr/>
              </p:nvSpPr>
              <p:spPr bwMode="ltGray">
                <a:xfrm>
                  <a:off x="4440" y="1953"/>
                  <a:ext cx="64" cy="52"/>
                </a:xfrm>
                <a:custGeom>
                  <a:avLst/>
                  <a:gdLst>
                    <a:gd name="T0" fmla="*/ 24 w 64"/>
                    <a:gd name="T1" fmla="*/ 15 h 51"/>
                    <a:gd name="T2" fmla="*/ 18 w 64"/>
                    <a:gd name="T3" fmla="*/ 0 h 51"/>
                    <a:gd name="T4" fmla="*/ 45 w 64"/>
                    <a:gd name="T5" fmla="*/ 12 h 51"/>
                    <a:gd name="T6" fmla="*/ 39 w 64"/>
                    <a:gd name="T7" fmla="*/ 51 h 51"/>
                    <a:gd name="T8" fmla="*/ 24 w 64"/>
                    <a:gd name="T9" fmla="*/ 15 h 5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4" h="51">
                      <a:moveTo>
                        <a:pt x="24" y="15"/>
                      </a:moveTo>
                      <a:cubicBezTo>
                        <a:pt x="13" y="12"/>
                        <a:pt x="0" y="6"/>
                        <a:pt x="18" y="0"/>
                      </a:cubicBezTo>
                      <a:cubicBezTo>
                        <a:pt x="28" y="3"/>
                        <a:pt x="35" y="9"/>
                        <a:pt x="45" y="12"/>
                      </a:cubicBezTo>
                      <a:cubicBezTo>
                        <a:pt x="56" y="28"/>
                        <a:pt x="64" y="43"/>
                        <a:pt x="39" y="51"/>
                      </a:cubicBezTo>
                      <a:cubicBezTo>
                        <a:pt x="26" y="42"/>
                        <a:pt x="24" y="30"/>
                        <a:pt x="24" y="15"/>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46" name="Freeform 160"/>
                <p:cNvSpPr>
                  <a:spLocks/>
                </p:cNvSpPr>
                <p:nvPr/>
              </p:nvSpPr>
              <p:spPr bwMode="ltGray">
                <a:xfrm>
                  <a:off x="3450" y="650"/>
                  <a:ext cx="905" cy="630"/>
                </a:xfrm>
                <a:custGeom>
                  <a:avLst/>
                  <a:gdLst>
                    <a:gd name="T0" fmla="*/ 885 w 906"/>
                    <a:gd name="T1" fmla="*/ 504 h 630"/>
                    <a:gd name="T2" fmla="*/ 822 w 906"/>
                    <a:gd name="T3" fmla="*/ 477 h 630"/>
                    <a:gd name="T4" fmla="*/ 744 w 906"/>
                    <a:gd name="T5" fmla="*/ 417 h 630"/>
                    <a:gd name="T6" fmla="*/ 708 w 906"/>
                    <a:gd name="T7" fmla="*/ 390 h 630"/>
                    <a:gd name="T8" fmla="*/ 675 w 906"/>
                    <a:gd name="T9" fmla="*/ 363 h 630"/>
                    <a:gd name="T10" fmla="*/ 624 w 906"/>
                    <a:gd name="T11" fmla="*/ 330 h 630"/>
                    <a:gd name="T12" fmla="*/ 603 w 906"/>
                    <a:gd name="T13" fmla="*/ 309 h 630"/>
                    <a:gd name="T14" fmla="*/ 564 w 906"/>
                    <a:gd name="T15" fmla="*/ 303 h 630"/>
                    <a:gd name="T16" fmla="*/ 441 w 906"/>
                    <a:gd name="T17" fmla="*/ 294 h 630"/>
                    <a:gd name="T18" fmla="*/ 408 w 906"/>
                    <a:gd name="T19" fmla="*/ 273 h 630"/>
                    <a:gd name="T20" fmla="*/ 381 w 906"/>
                    <a:gd name="T21" fmla="*/ 291 h 630"/>
                    <a:gd name="T22" fmla="*/ 318 w 906"/>
                    <a:gd name="T23" fmla="*/ 330 h 630"/>
                    <a:gd name="T24" fmla="*/ 336 w 906"/>
                    <a:gd name="T25" fmla="*/ 381 h 630"/>
                    <a:gd name="T26" fmla="*/ 300 w 906"/>
                    <a:gd name="T27" fmla="*/ 351 h 630"/>
                    <a:gd name="T28" fmla="*/ 321 w 906"/>
                    <a:gd name="T29" fmla="*/ 375 h 630"/>
                    <a:gd name="T30" fmla="*/ 366 w 906"/>
                    <a:gd name="T31" fmla="*/ 408 h 630"/>
                    <a:gd name="T32" fmla="*/ 357 w 906"/>
                    <a:gd name="T33" fmla="*/ 438 h 630"/>
                    <a:gd name="T34" fmla="*/ 378 w 906"/>
                    <a:gd name="T35" fmla="*/ 510 h 630"/>
                    <a:gd name="T36" fmla="*/ 378 w 906"/>
                    <a:gd name="T37" fmla="*/ 546 h 630"/>
                    <a:gd name="T38" fmla="*/ 372 w 906"/>
                    <a:gd name="T39" fmla="*/ 591 h 630"/>
                    <a:gd name="T40" fmla="*/ 357 w 906"/>
                    <a:gd name="T41" fmla="*/ 630 h 630"/>
                    <a:gd name="T42" fmla="*/ 363 w 906"/>
                    <a:gd name="T43" fmla="*/ 585 h 630"/>
                    <a:gd name="T44" fmla="*/ 357 w 906"/>
                    <a:gd name="T45" fmla="*/ 537 h 630"/>
                    <a:gd name="T46" fmla="*/ 363 w 906"/>
                    <a:gd name="T47" fmla="*/ 501 h 630"/>
                    <a:gd name="T48" fmla="*/ 348 w 906"/>
                    <a:gd name="T49" fmla="*/ 462 h 630"/>
                    <a:gd name="T50" fmla="*/ 315 w 906"/>
                    <a:gd name="T51" fmla="*/ 438 h 630"/>
                    <a:gd name="T52" fmla="*/ 294 w 906"/>
                    <a:gd name="T53" fmla="*/ 468 h 630"/>
                    <a:gd name="T54" fmla="*/ 261 w 906"/>
                    <a:gd name="T55" fmla="*/ 444 h 630"/>
                    <a:gd name="T56" fmla="*/ 252 w 906"/>
                    <a:gd name="T57" fmla="*/ 456 h 630"/>
                    <a:gd name="T58" fmla="*/ 225 w 906"/>
                    <a:gd name="T59" fmla="*/ 456 h 630"/>
                    <a:gd name="T60" fmla="*/ 177 w 906"/>
                    <a:gd name="T61" fmla="*/ 420 h 630"/>
                    <a:gd name="T62" fmla="*/ 174 w 906"/>
                    <a:gd name="T63" fmla="*/ 384 h 630"/>
                    <a:gd name="T64" fmla="*/ 144 w 906"/>
                    <a:gd name="T65" fmla="*/ 369 h 630"/>
                    <a:gd name="T66" fmla="*/ 114 w 906"/>
                    <a:gd name="T67" fmla="*/ 384 h 630"/>
                    <a:gd name="T68" fmla="*/ 90 w 906"/>
                    <a:gd name="T69" fmla="*/ 366 h 630"/>
                    <a:gd name="T70" fmla="*/ 96 w 906"/>
                    <a:gd name="T71" fmla="*/ 315 h 630"/>
                    <a:gd name="T72" fmla="*/ 21 w 906"/>
                    <a:gd name="T73" fmla="*/ 315 h 630"/>
                    <a:gd name="T74" fmla="*/ 36 w 906"/>
                    <a:gd name="T75" fmla="*/ 222 h 630"/>
                    <a:gd name="T76" fmla="*/ 57 w 906"/>
                    <a:gd name="T77" fmla="*/ 207 h 630"/>
                    <a:gd name="T78" fmla="*/ 81 w 906"/>
                    <a:gd name="T79" fmla="*/ 174 h 630"/>
                    <a:gd name="T80" fmla="*/ 93 w 906"/>
                    <a:gd name="T81" fmla="*/ 135 h 630"/>
                    <a:gd name="T82" fmla="*/ 84 w 906"/>
                    <a:gd name="T83" fmla="*/ 87 h 630"/>
                    <a:gd name="T84" fmla="*/ 81 w 906"/>
                    <a:gd name="T85" fmla="*/ 51 h 630"/>
                    <a:gd name="T86" fmla="*/ 99 w 906"/>
                    <a:gd name="T87" fmla="*/ 6 h 630"/>
                    <a:gd name="T88" fmla="*/ 132 w 906"/>
                    <a:gd name="T89" fmla="*/ 39 h 630"/>
                    <a:gd name="T90" fmla="*/ 156 w 906"/>
                    <a:gd name="T91" fmla="*/ 84 h 630"/>
                    <a:gd name="T92" fmla="*/ 168 w 906"/>
                    <a:gd name="T93" fmla="*/ 108 h 630"/>
                    <a:gd name="T94" fmla="*/ 204 w 906"/>
                    <a:gd name="T95" fmla="*/ 99 h 630"/>
                    <a:gd name="T96" fmla="*/ 249 w 906"/>
                    <a:gd name="T97" fmla="*/ 84 h 630"/>
                    <a:gd name="T98" fmla="*/ 276 w 906"/>
                    <a:gd name="T99" fmla="*/ 114 h 630"/>
                    <a:gd name="T100" fmla="*/ 243 w 906"/>
                    <a:gd name="T101" fmla="*/ 66 h 630"/>
                    <a:gd name="T102" fmla="*/ 213 w 906"/>
                    <a:gd name="T103" fmla="*/ 30 h 630"/>
                    <a:gd name="T104" fmla="*/ 267 w 906"/>
                    <a:gd name="T105" fmla="*/ 3 h 630"/>
                    <a:gd name="T106" fmla="*/ 402 w 906"/>
                    <a:gd name="T107" fmla="*/ 69 h 630"/>
                    <a:gd name="T108" fmla="*/ 588 w 906"/>
                    <a:gd name="T109" fmla="*/ 198 h 630"/>
                    <a:gd name="T110" fmla="*/ 750 w 906"/>
                    <a:gd name="T111" fmla="*/ 345 h 630"/>
                    <a:gd name="T112" fmla="*/ 906 w 906"/>
                    <a:gd name="T113" fmla="*/ 531 h 63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906" h="630">
                      <a:moveTo>
                        <a:pt x="906" y="531"/>
                      </a:moveTo>
                      <a:cubicBezTo>
                        <a:pt x="901" y="524"/>
                        <a:pt x="892" y="508"/>
                        <a:pt x="885" y="504"/>
                      </a:cubicBezTo>
                      <a:cubicBezTo>
                        <a:pt x="877" y="499"/>
                        <a:pt x="866" y="500"/>
                        <a:pt x="858" y="495"/>
                      </a:cubicBezTo>
                      <a:cubicBezTo>
                        <a:pt x="847" y="488"/>
                        <a:pt x="834" y="481"/>
                        <a:pt x="822" y="477"/>
                      </a:cubicBezTo>
                      <a:cubicBezTo>
                        <a:pt x="812" y="462"/>
                        <a:pt x="793" y="460"/>
                        <a:pt x="780" y="447"/>
                      </a:cubicBezTo>
                      <a:cubicBezTo>
                        <a:pt x="757" y="424"/>
                        <a:pt x="769" y="434"/>
                        <a:pt x="744" y="417"/>
                      </a:cubicBezTo>
                      <a:cubicBezTo>
                        <a:pt x="712" y="396"/>
                        <a:pt x="761" y="429"/>
                        <a:pt x="726" y="402"/>
                      </a:cubicBezTo>
                      <a:cubicBezTo>
                        <a:pt x="720" y="398"/>
                        <a:pt x="708" y="390"/>
                        <a:pt x="708" y="390"/>
                      </a:cubicBezTo>
                      <a:cubicBezTo>
                        <a:pt x="698" y="375"/>
                        <a:pt x="705" y="383"/>
                        <a:pt x="684" y="369"/>
                      </a:cubicBezTo>
                      <a:cubicBezTo>
                        <a:pt x="681" y="367"/>
                        <a:pt x="675" y="363"/>
                        <a:pt x="675" y="363"/>
                      </a:cubicBezTo>
                      <a:cubicBezTo>
                        <a:pt x="669" y="354"/>
                        <a:pt x="652" y="341"/>
                        <a:pt x="642" y="336"/>
                      </a:cubicBezTo>
                      <a:cubicBezTo>
                        <a:pt x="636" y="333"/>
                        <a:pt x="624" y="330"/>
                        <a:pt x="624" y="330"/>
                      </a:cubicBezTo>
                      <a:cubicBezTo>
                        <a:pt x="613" y="314"/>
                        <a:pt x="618" y="304"/>
                        <a:pt x="597" y="297"/>
                      </a:cubicBezTo>
                      <a:cubicBezTo>
                        <a:pt x="588" y="325"/>
                        <a:pt x="596" y="289"/>
                        <a:pt x="603" y="309"/>
                      </a:cubicBezTo>
                      <a:cubicBezTo>
                        <a:pt x="605" y="314"/>
                        <a:pt x="601" y="319"/>
                        <a:pt x="600" y="324"/>
                      </a:cubicBezTo>
                      <a:cubicBezTo>
                        <a:pt x="582" y="320"/>
                        <a:pt x="581" y="311"/>
                        <a:pt x="564" y="303"/>
                      </a:cubicBezTo>
                      <a:cubicBezTo>
                        <a:pt x="543" y="294"/>
                        <a:pt x="520" y="294"/>
                        <a:pt x="498" y="291"/>
                      </a:cubicBezTo>
                      <a:cubicBezTo>
                        <a:pt x="479" y="294"/>
                        <a:pt x="459" y="288"/>
                        <a:pt x="441" y="294"/>
                      </a:cubicBezTo>
                      <a:cubicBezTo>
                        <a:pt x="435" y="290"/>
                        <a:pt x="432" y="283"/>
                        <a:pt x="426" y="279"/>
                      </a:cubicBezTo>
                      <a:cubicBezTo>
                        <a:pt x="421" y="276"/>
                        <a:pt x="414" y="275"/>
                        <a:pt x="408" y="273"/>
                      </a:cubicBezTo>
                      <a:cubicBezTo>
                        <a:pt x="405" y="272"/>
                        <a:pt x="402" y="269"/>
                        <a:pt x="399" y="267"/>
                      </a:cubicBezTo>
                      <a:cubicBezTo>
                        <a:pt x="392" y="278"/>
                        <a:pt x="394" y="287"/>
                        <a:pt x="381" y="291"/>
                      </a:cubicBezTo>
                      <a:cubicBezTo>
                        <a:pt x="368" y="287"/>
                        <a:pt x="362" y="290"/>
                        <a:pt x="351" y="297"/>
                      </a:cubicBezTo>
                      <a:cubicBezTo>
                        <a:pt x="344" y="317"/>
                        <a:pt x="338" y="323"/>
                        <a:pt x="318" y="330"/>
                      </a:cubicBezTo>
                      <a:cubicBezTo>
                        <a:pt x="314" y="343"/>
                        <a:pt x="317" y="347"/>
                        <a:pt x="330" y="351"/>
                      </a:cubicBezTo>
                      <a:cubicBezTo>
                        <a:pt x="333" y="364"/>
                        <a:pt x="340" y="369"/>
                        <a:pt x="336" y="381"/>
                      </a:cubicBezTo>
                      <a:cubicBezTo>
                        <a:pt x="321" y="376"/>
                        <a:pt x="327" y="369"/>
                        <a:pt x="318" y="360"/>
                      </a:cubicBezTo>
                      <a:cubicBezTo>
                        <a:pt x="313" y="355"/>
                        <a:pt x="306" y="355"/>
                        <a:pt x="300" y="351"/>
                      </a:cubicBezTo>
                      <a:cubicBezTo>
                        <a:pt x="301" y="355"/>
                        <a:pt x="300" y="360"/>
                        <a:pt x="303" y="363"/>
                      </a:cubicBezTo>
                      <a:cubicBezTo>
                        <a:pt x="308" y="368"/>
                        <a:pt x="321" y="375"/>
                        <a:pt x="321" y="375"/>
                      </a:cubicBezTo>
                      <a:cubicBezTo>
                        <a:pt x="330" y="388"/>
                        <a:pt x="326" y="392"/>
                        <a:pt x="342" y="396"/>
                      </a:cubicBezTo>
                      <a:cubicBezTo>
                        <a:pt x="349" y="407"/>
                        <a:pt x="352" y="413"/>
                        <a:pt x="366" y="408"/>
                      </a:cubicBezTo>
                      <a:cubicBezTo>
                        <a:pt x="380" y="417"/>
                        <a:pt x="386" y="437"/>
                        <a:pt x="366" y="444"/>
                      </a:cubicBezTo>
                      <a:cubicBezTo>
                        <a:pt x="363" y="442"/>
                        <a:pt x="359" y="435"/>
                        <a:pt x="357" y="438"/>
                      </a:cubicBezTo>
                      <a:cubicBezTo>
                        <a:pt x="355" y="442"/>
                        <a:pt x="370" y="487"/>
                        <a:pt x="372" y="492"/>
                      </a:cubicBezTo>
                      <a:cubicBezTo>
                        <a:pt x="374" y="498"/>
                        <a:pt x="378" y="510"/>
                        <a:pt x="378" y="510"/>
                      </a:cubicBezTo>
                      <a:cubicBezTo>
                        <a:pt x="376" y="516"/>
                        <a:pt x="370" y="522"/>
                        <a:pt x="372" y="528"/>
                      </a:cubicBezTo>
                      <a:cubicBezTo>
                        <a:pt x="374" y="534"/>
                        <a:pt x="376" y="540"/>
                        <a:pt x="378" y="546"/>
                      </a:cubicBezTo>
                      <a:cubicBezTo>
                        <a:pt x="379" y="549"/>
                        <a:pt x="381" y="555"/>
                        <a:pt x="381" y="555"/>
                      </a:cubicBezTo>
                      <a:cubicBezTo>
                        <a:pt x="373" y="579"/>
                        <a:pt x="376" y="567"/>
                        <a:pt x="372" y="591"/>
                      </a:cubicBezTo>
                      <a:cubicBezTo>
                        <a:pt x="377" y="607"/>
                        <a:pt x="393" y="603"/>
                        <a:pt x="375" y="609"/>
                      </a:cubicBezTo>
                      <a:cubicBezTo>
                        <a:pt x="368" y="620"/>
                        <a:pt x="369" y="626"/>
                        <a:pt x="357" y="630"/>
                      </a:cubicBezTo>
                      <a:cubicBezTo>
                        <a:pt x="347" y="616"/>
                        <a:pt x="350" y="624"/>
                        <a:pt x="357" y="603"/>
                      </a:cubicBezTo>
                      <a:cubicBezTo>
                        <a:pt x="359" y="597"/>
                        <a:pt x="363" y="585"/>
                        <a:pt x="363" y="585"/>
                      </a:cubicBezTo>
                      <a:cubicBezTo>
                        <a:pt x="355" y="573"/>
                        <a:pt x="350" y="570"/>
                        <a:pt x="363" y="561"/>
                      </a:cubicBezTo>
                      <a:cubicBezTo>
                        <a:pt x="361" y="553"/>
                        <a:pt x="356" y="545"/>
                        <a:pt x="357" y="537"/>
                      </a:cubicBezTo>
                      <a:cubicBezTo>
                        <a:pt x="358" y="531"/>
                        <a:pt x="363" y="519"/>
                        <a:pt x="363" y="519"/>
                      </a:cubicBezTo>
                      <a:cubicBezTo>
                        <a:pt x="355" y="495"/>
                        <a:pt x="363" y="525"/>
                        <a:pt x="363" y="501"/>
                      </a:cubicBezTo>
                      <a:cubicBezTo>
                        <a:pt x="363" y="492"/>
                        <a:pt x="354" y="483"/>
                        <a:pt x="351" y="474"/>
                      </a:cubicBezTo>
                      <a:cubicBezTo>
                        <a:pt x="350" y="470"/>
                        <a:pt x="351" y="465"/>
                        <a:pt x="348" y="462"/>
                      </a:cubicBezTo>
                      <a:cubicBezTo>
                        <a:pt x="344" y="457"/>
                        <a:pt x="336" y="457"/>
                        <a:pt x="330" y="453"/>
                      </a:cubicBezTo>
                      <a:cubicBezTo>
                        <a:pt x="323" y="432"/>
                        <a:pt x="330" y="433"/>
                        <a:pt x="315" y="438"/>
                      </a:cubicBezTo>
                      <a:cubicBezTo>
                        <a:pt x="311" y="450"/>
                        <a:pt x="309" y="455"/>
                        <a:pt x="297" y="459"/>
                      </a:cubicBezTo>
                      <a:cubicBezTo>
                        <a:pt x="296" y="462"/>
                        <a:pt x="296" y="466"/>
                        <a:pt x="294" y="468"/>
                      </a:cubicBezTo>
                      <a:cubicBezTo>
                        <a:pt x="280" y="486"/>
                        <a:pt x="278" y="453"/>
                        <a:pt x="270" y="447"/>
                      </a:cubicBezTo>
                      <a:cubicBezTo>
                        <a:pt x="268" y="445"/>
                        <a:pt x="264" y="445"/>
                        <a:pt x="261" y="444"/>
                      </a:cubicBezTo>
                      <a:cubicBezTo>
                        <a:pt x="257" y="445"/>
                        <a:pt x="251" y="444"/>
                        <a:pt x="249" y="447"/>
                      </a:cubicBezTo>
                      <a:cubicBezTo>
                        <a:pt x="247" y="450"/>
                        <a:pt x="252" y="453"/>
                        <a:pt x="252" y="456"/>
                      </a:cubicBezTo>
                      <a:cubicBezTo>
                        <a:pt x="252" y="465"/>
                        <a:pt x="243" y="474"/>
                        <a:pt x="240" y="483"/>
                      </a:cubicBezTo>
                      <a:cubicBezTo>
                        <a:pt x="225" y="473"/>
                        <a:pt x="234" y="469"/>
                        <a:pt x="225" y="456"/>
                      </a:cubicBezTo>
                      <a:cubicBezTo>
                        <a:pt x="220" y="448"/>
                        <a:pt x="198" y="444"/>
                        <a:pt x="198" y="444"/>
                      </a:cubicBezTo>
                      <a:cubicBezTo>
                        <a:pt x="184" y="423"/>
                        <a:pt x="192" y="430"/>
                        <a:pt x="177" y="420"/>
                      </a:cubicBezTo>
                      <a:cubicBezTo>
                        <a:pt x="175" y="416"/>
                        <a:pt x="167" y="407"/>
                        <a:pt x="168" y="402"/>
                      </a:cubicBezTo>
                      <a:cubicBezTo>
                        <a:pt x="169" y="396"/>
                        <a:pt x="174" y="384"/>
                        <a:pt x="174" y="384"/>
                      </a:cubicBezTo>
                      <a:cubicBezTo>
                        <a:pt x="170" y="372"/>
                        <a:pt x="165" y="370"/>
                        <a:pt x="153" y="366"/>
                      </a:cubicBezTo>
                      <a:cubicBezTo>
                        <a:pt x="150" y="367"/>
                        <a:pt x="146" y="366"/>
                        <a:pt x="144" y="369"/>
                      </a:cubicBezTo>
                      <a:cubicBezTo>
                        <a:pt x="140" y="374"/>
                        <a:pt x="138" y="387"/>
                        <a:pt x="138" y="387"/>
                      </a:cubicBezTo>
                      <a:cubicBezTo>
                        <a:pt x="130" y="386"/>
                        <a:pt x="121" y="388"/>
                        <a:pt x="114" y="384"/>
                      </a:cubicBezTo>
                      <a:cubicBezTo>
                        <a:pt x="111" y="382"/>
                        <a:pt x="119" y="377"/>
                        <a:pt x="117" y="375"/>
                      </a:cubicBezTo>
                      <a:cubicBezTo>
                        <a:pt x="110" y="368"/>
                        <a:pt x="90" y="366"/>
                        <a:pt x="90" y="366"/>
                      </a:cubicBezTo>
                      <a:cubicBezTo>
                        <a:pt x="86" y="350"/>
                        <a:pt x="85" y="343"/>
                        <a:pt x="102" y="339"/>
                      </a:cubicBezTo>
                      <a:cubicBezTo>
                        <a:pt x="110" y="326"/>
                        <a:pt x="108" y="323"/>
                        <a:pt x="96" y="315"/>
                      </a:cubicBezTo>
                      <a:cubicBezTo>
                        <a:pt x="82" y="336"/>
                        <a:pt x="91" y="337"/>
                        <a:pt x="60" y="327"/>
                      </a:cubicBezTo>
                      <a:cubicBezTo>
                        <a:pt x="31" y="337"/>
                        <a:pt x="38" y="321"/>
                        <a:pt x="21" y="315"/>
                      </a:cubicBezTo>
                      <a:cubicBezTo>
                        <a:pt x="14" y="294"/>
                        <a:pt x="7" y="273"/>
                        <a:pt x="0" y="252"/>
                      </a:cubicBezTo>
                      <a:cubicBezTo>
                        <a:pt x="5" y="227"/>
                        <a:pt x="14" y="229"/>
                        <a:pt x="36" y="222"/>
                      </a:cubicBezTo>
                      <a:cubicBezTo>
                        <a:pt x="37" y="219"/>
                        <a:pt x="36" y="215"/>
                        <a:pt x="39" y="213"/>
                      </a:cubicBezTo>
                      <a:cubicBezTo>
                        <a:pt x="44" y="209"/>
                        <a:pt x="57" y="207"/>
                        <a:pt x="57" y="207"/>
                      </a:cubicBezTo>
                      <a:cubicBezTo>
                        <a:pt x="61" y="195"/>
                        <a:pt x="67" y="190"/>
                        <a:pt x="78" y="183"/>
                      </a:cubicBezTo>
                      <a:cubicBezTo>
                        <a:pt x="79" y="180"/>
                        <a:pt x="78" y="176"/>
                        <a:pt x="81" y="174"/>
                      </a:cubicBezTo>
                      <a:cubicBezTo>
                        <a:pt x="86" y="170"/>
                        <a:pt x="99" y="168"/>
                        <a:pt x="99" y="168"/>
                      </a:cubicBezTo>
                      <a:cubicBezTo>
                        <a:pt x="105" y="150"/>
                        <a:pt x="112" y="148"/>
                        <a:pt x="93" y="135"/>
                      </a:cubicBezTo>
                      <a:cubicBezTo>
                        <a:pt x="98" y="121"/>
                        <a:pt x="92" y="118"/>
                        <a:pt x="81" y="111"/>
                      </a:cubicBezTo>
                      <a:cubicBezTo>
                        <a:pt x="74" y="90"/>
                        <a:pt x="70" y="97"/>
                        <a:pt x="84" y="87"/>
                      </a:cubicBezTo>
                      <a:cubicBezTo>
                        <a:pt x="82" y="81"/>
                        <a:pt x="75" y="76"/>
                        <a:pt x="75" y="69"/>
                      </a:cubicBezTo>
                      <a:cubicBezTo>
                        <a:pt x="75" y="63"/>
                        <a:pt x="81" y="51"/>
                        <a:pt x="81" y="51"/>
                      </a:cubicBezTo>
                      <a:cubicBezTo>
                        <a:pt x="93" y="55"/>
                        <a:pt x="98" y="55"/>
                        <a:pt x="102" y="42"/>
                      </a:cubicBezTo>
                      <a:cubicBezTo>
                        <a:pt x="101" y="30"/>
                        <a:pt x="97" y="18"/>
                        <a:pt x="99" y="6"/>
                      </a:cubicBezTo>
                      <a:cubicBezTo>
                        <a:pt x="100" y="2"/>
                        <a:pt x="105" y="9"/>
                        <a:pt x="108" y="12"/>
                      </a:cubicBezTo>
                      <a:cubicBezTo>
                        <a:pt x="117" y="21"/>
                        <a:pt x="132" y="39"/>
                        <a:pt x="132" y="39"/>
                      </a:cubicBezTo>
                      <a:cubicBezTo>
                        <a:pt x="136" y="52"/>
                        <a:pt x="147" y="64"/>
                        <a:pt x="159" y="72"/>
                      </a:cubicBezTo>
                      <a:cubicBezTo>
                        <a:pt x="158" y="76"/>
                        <a:pt x="159" y="81"/>
                        <a:pt x="156" y="84"/>
                      </a:cubicBezTo>
                      <a:cubicBezTo>
                        <a:pt x="154" y="86"/>
                        <a:pt x="148" y="84"/>
                        <a:pt x="147" y="87"/>
                      </a:cubicBezTo>
                      <a:cubicBezTo>
                        <a:pt x="143" y="96"/>
                        <a:pt x="168" y="108"/>
                        <a:pt x="168" y="108"/>
                      </a:cubicBezTo>
                      <a:cubicBezTo>
                        <a:pt x="174" y="127"/>
                        <a:pt x="177" y="110"/>
                        <a:pt x="186" y="105"/>
                      </a:cubicBezTo>
                      <a:cubicBezTo>
                        <a:pt x="191" y="102"/>
                        <a:pt x="204" y="99"/>
                        <a:pt x="204" y="99"/>
                      </a:cubicBezTo>
                      <a:cubicBezTo>
                        <a:pt x="184" y="85"/>
                        <a:pt x="211" y="77"/>
                        <a:pt x="225" y="72"/>
                      </a:cubicBezTo>
                      <a:cubicBezTo>
                        <a:pt x="230" y="87"/>
                        <a:pt x="234" y="88"/>
                        <a:pt x="249" y="84"/>
                      </a:cubicBezTo>
                      <a:cubicBezTo>
                        <a:pt x="265" y="89"/>
                        <a:pt x="256" y="84"/>
                        <a:pt x="270" y="105"/>
                      </a:cubicBezTo>
                      <a:cubicBezTo>
                        <a:pt x="272" y="108"/>
                        <a:pt x="276" y="114"/>
                        <a:pt x="276" y="114"/>
                      </a:cubicBezTo>
                      <a:cubicBezTo>
                        <a:pt x="283" y="104"/>
                        <a:pt x="289" y="94"/>
                        <a:pt x="282" y="81"/>
                      </a:cubicBezTo>
                      <a:cubicBezTo>
                        <a:pt x="275" y="70"/>
                        <a:pt x="253" y="72"/>
                        <a:pt x="243" y="66"/>
                      </a:cubicBezTo>
                      <a:cubicBezTo>
                        <a:pt x="237" y="62"/>
                        <a:pt x="225" y="54"/>
                        <a:pt x="225" y="54"/>
                      </a:cubicBezTo>
                      <a:cubicBezTo>
                        <a:pt x="221" y="48"/>
                        <a:pt x="203" y="37"/>
                        <a:pt x="213" y="30"/>
                      </a:cubicBezTo>
                      <a:cubicBezTo>
                        <a:pt x="221" y="24"/>
                        <a:pt x="240" y="20"/>
                        <a:pt x="249" y="15"/>
                      </a:cubicBezTo>
                      <a:cubicBezTo>
                        <a:pt x="255" y="11"/>
                        <a:pt x="260" y="5"/>
                        <a:pt x="267" y="3"/>
                      </a:cubicBezTo>
                      <a:cubicBezTo>
                        <a:pt x="270" y="2"/>
                        <a:pt x="276" y="0"/>
                        <a:pt x="276" y="0"/>
                      </a:cubicBezTo>
                      <a:lnTo>
                        <a:pt x="402" y="69"/>
                      </a:lnTo>
                      <a:lnTo>
                        <a:pt x="504" y="135"/>
                      </a:lnTo>
                      <a:lnTo>
                        <a:pt x="588" y="198"/>
                      </a:lnTo>
                      <a:lnTo>
                        <a:pt x="666" y="261"/>
                      </a:lnTo>
                      <a:lnTo>
                        <a:pt x="750" y="345"/>
                      </a:lnTo>
                      <a:lnTo>
                        <a:pt x="828" y="429"/>
                      </a:lnTo>
                      <a:cubicBezTo>
                        <a:pt x="854" y="463"/>
                        <a:pt x="906" y="531"/>
                        <a:pt x="906" y="531"/>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47" name="Freeform 161"/>
                <p:cNvSpPr>
                  <a:spLocks/>
                </p:cNvSpPr>
                <p:nvPr/>
              </p:nvSpPr>
              <p:spPr bwMode="ltGray">
                <a:xfrm>
                  <a:off x="3135" y="469"/>
                  <a:ext cx="155" cy="100"/>
                </a:xfrm>
                <a:custGeom>
                  <a:avLst/>
                  <a:gdLst>
                    <a:gd name="T0" fmla="*/ 51 w 155"/>
                    <a:gd name="T1" fmla="*/ 52 h 100"/>
                    <a:gd name="T2" fmla="*/ 18 w 155"/>
                    <a:gd name="T3" fmla="*/ 28 h 100"/>
                    <a:gd name="T4" fmla="*/ 0 w 155"/>
                    <a:gd name="T5" fmla="*/ 22 h 100"/>
                    <a:gd name="T6" fmla="*/ 21 w 155"/>
                    <a:gd name="T7" fmla="*/ 16 h 100"/>
                    <a:gd name="T8" fmla="*/ 39 w 155"/>
                    <a:gd name="T9" fmla="*/ 28 h 100"/>
                    <a:gd name="T10" fmla="*/ 66 w 155"/>
                    <a:gd name="T11" fmla="*/ 10 h 100"/>
                    <a:gd name="T12" fmla="*/ 96 w 155"/>
                    <a:gd name="T13" fmla="*/ 37 h 100"/>
                    <a:gd name="T14" fmla="*/ 123 w 155"/>
                    <a:gd name="T15" fmla="*/ 70 h 100"/>
                    <a:gd name="T16" fmla="*/ 150 w 155"/>
                    <a:gd name="T17" fmla="*/ 79 h 100"/>
                    <a:gd name="T18" fmla="*/ 153 w 155"/>
                    <a:gd name="T19" fmla="*/ 88 h 100"/>
                    <a:gd name="T20" fmla="*/ 135 w 155"/>
                    <a:gd name="T21" fmla="*/ 100 h 100"/>
                    <a:gd name="T22" fmla="*/ 105 w 155"/>
                    <a:gd name="T23" fmla="*/ 100 h 100"/>
                    <a:gd name="T24" fmla="*/ 90 w 155"/>
                    <a:gd name="T25" fmla="*/ 82 h 100"/>
                    <a:gd name="T26" fmla="*/ 60 w 155"/>
                    <a:gd name="T27" fmla="*/ 67 h 100"/>
                    <a:gd name="T28" fmla="*/ 51 w 155"/>
                    <a:gd name="T29" fmla="*/ 52 h 1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5" h="100">
                      <a:moveTo>
                        <a:pt x="51" y="52"/>
                      </a:moveTo>
                      <a:cubicBezTo>
                        <a:pt x="43" y="40"/>
                        <a:pt x="31" y="34"/>
                        <a:pt x="18" y="28"/>
                      </a:cubicBezTo>
                      <a:cubicBezTo>
                        <a:pt x="12" y="25"/>
                        <a:pt x="0" y="22"/>
                        <a:pt x="0" y="22"/>
                      </a:cubicBezTo>
                      <a:cubicBezTo>
                        <a:pt x="4" y="10"/>
                        <a:pt x="1" y="8"/>
                        <a:pt x="21" y="16"/>
                      </a:cubicBezTo>
                      <a:cubicBezTo>
                        <a:pt x="28" y="19"/>
                        <a:pt x="39" y="28"/>
                        <a:pt x="39" y="28"/>
                      </a:cubicBezTo>
                      <a:cubicBezTo>
                        <a:pt x="33" y="0"/>
                        <a:pt x="42" y="2"/>
                        <a:pt x="66" y="10"/>
                      </a:cubicBezTo>
                      <a:cubicBezTo>
                        <a:pt x="72" y="27"/>
                        <a:pt x="79" y="33"/>
                        <a:pt x="96" y="37"/>
                      </a:cubicBezTo>
                      <a:cubicBezTo>
                        <a:pt x="101" y="57"/>
                        <a:pt x="105" y="58"/>
                        <a:pt x="123" y="70"/>
                      </a:cubicBezTo>
                      <a:cubicBezTo>
                        <a:pt x="131" y="75"/>
                        <a:pt x="150" y="79"/>
                        <a:pt x="150" y="79"/>
                      </a:cubicBezTo>
                      <a:cubicBezTo>
                        <a:pt x="151" y="82"/>
                        <a:pt x="155" y="85"/>
                        <a:pt x="153" y="88"/>
                      </a:cubicBezTo>
                      <a:cubicBezTo>
                        <a:pt x="149" y="94"/>
                        <a:pt x="135" y="100"/>
                        <a:pt x="135" y="100"/>
                      </a:cubicBezTo>
                      <a:cubicBezTo>
                        <a:pt x="123" y="92"/>
                        <a:pt x="119" y="96"/>
                        <a:pt x="105" y="100"/>
                      </a:cubicBezTo>
                      <a:cubicBezTo>
                        <a:pt x="91" y="97"/>
                        <a:pt x="80" y="97"/>
                        <a:pt x="90" y="82"/>
                      </a:cubicBezTo>
                      <a:cubicBezTo>
                        <a:pt x="80" y="75"/>
                        <a:pt x="70" y="74"/>
                        <a:pt x="60" y="67"/>
                      </a:cubicBezTo>
                      <a:cubicBezTo>
                        <a:pt x="56" y="60"/>
                        <a:pt x="39" y="52"/>
                        <a:pt x="51" y="52"/>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48" name="Freeform 162"/>
                <p:cNvSpPr>
                  <a:spLocks/>
                </p:cNvSpPr>
                <p:nvPr/>
              </p:nvSpPr>
              <p:spPr bwMode="ltGray">
                <a:xfrm>
                  <a:off x="3203" y="577"/>
                  <a:ext cx="66" cy="52"/>
                </a:xfrm>
                <a:custGeom>
                  <a:avLst/>
                  <a:gdLst>
                    <a:gd name="T0" fmla="*/ 5 w 67"/>
                    <a:gd name="T1" fmla="*/ 17 h 53"/>
                    <a:gd name="T2" fmla="*/ 20 w 67"/>
                    <a:gd name="T3" fmla="*/ 5 h 53"/>
                    <a:gd name="T4" fmla="*/ 59 w 67"/>
                    <a:gd name="T5" fmla="*/ 14 h 53"/>
                    <a:gd name="T6" fmla="*/ 65 w 67"/>
                    <a:gd name="T7" fmla="*/ 23 h 53"/>
                    <a:gd name="T8" fmla="*/ 47 w 67"/>
                    <a:gd name="T9" fmla="*/ 35 h 53"/>
                    <a:gd name="T10" fmla="*/ 47 w 67"/>
                    <a:gd name="T11" fmla="*/ 53 h 53"/>
                    <a:gd name="T12" fmla="*/ 38 w 67"/>
                    <a:gd name="T13" fmla="*/ 35 h 53"/>
                    <a:gd name="T14" fmla="*/ 20 w 67"/>
                    <a:gd name="T15" fmla="*/ 29 h 53"/>
                    <a:gd name="T16" fmla="*/ 5 w 67"/>
                    <a:gd name="T17" fmla="*/ 17 h 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7" h="53">
                      <a:moveTo>
                        <a:pt x="5" y="17"/>
                      </a:moveTo>
                      <a:cubicBezTo>
                        <a:pt x="0" y="3"/>
                        <a:pt x="8" y="1"/>
                        <a:pt x="20" y="5"/>
                      </a:cubicBezTo>
                      <a:cubicBezTo>
                        <a:pt x="36" y="0"/>
                        <a:pt x="44" y="9"/>
                        <a:pt x="59" y="14"/>
                      </a:cubicBezTo>
                      <a:cubicBezTo>
                        <a:pt x="61" y="17"/>
                        <a:pt x="67" y="20"/>
                        <a:pt x="65" y="23"/>
                      </a:cubicBezTo>
                      <a:cubicBezTo>
                        <a:pt x="61" y="29"/>
                        <a:pt x="47" y="35"/>
                        <a:pt x="47" y="35"/>
                      </a:cubicBezTo>
                      <a:cubicBezTo>
                        <a:pt x="47" y="35"/>
                        <a:pt x="55" y="53"/>
                        <a:pt x="47" y="53"/>
                      </a:cubicBezTo>
                      <a:cubicBezTo>
                        <a:pt x="40" y="53"/>
                        <a:pt x="41" y="37"/>
                        <a:pt x="38" y="35"/>
                      </a:cubicBezTo>
                      <a:cubicBezTo>
                        <a:pt x="33" y="31"/>
                        <a:pt x="20" y="29"/>
                        <a:pt x="20" y="29"/>
                      </a:cubicBezTo>
                      <a:cubicBezTo>
                        <a:pt x="9" y="18"/>
                        <a:pt x="15" y="22"/>
                        <a:pt x="5" y="17"/>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49" name="Freeform 163"/>
                <p:cNvSpPr>
                  <a:spLocks/>
                </p:cNvSpPr>
                <p:nvPr/>
              </p:nvSpPr>
              <p:spPr bwMode="ltGray">
                <a:xfrm>
                  <a:off x="3196" y="617"/>
                  <a:ext cx="31" cy="31"/>
                </a:xfrm>
                <a:custGeom>
                  <a:avLst/>
                  <a:gdLst>
                    <a:gd name="T0" fmla="*/ 8 w 31"/>
                    <a:gd name="T1" fmla="*/ 16 h 31"/>
                    <a:gd name="T2" fmla="*/ 23 w 31"/>
                    <a:gd name="T3" fmla="*/ 10 h 31"/>
                    <a:gd name="T4" fmla="*/ 17 w 31"/>
                    <a:gd name="T5" fmla="*/ 31 h 31"/>
                    <a:gd name="T6" fmla="*/ 8 w 31"/>
                    <a:gd name="T7" fmla="*/ 16 h 3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 h="31">
                      <a:moveTo>
                        <a:pt x="8" y="16"/>
                      </a:moveTo>
                      <a:cubicBezTo>
                        <a:pt x="3" y="0"/>
                        <a:pt x="13" y="3"/>
                        <a:pt x="23" y="10"/>
                      </a:cubicBezTo>
                      <a:cubicBezTo>
                        <a:pt x="31" y="22"/>
                        <a:pt x="31" y="26"/>
                        <a:pt x="17" y="31"/>
                      </a:cubicBezTo>
                      <a:cubicBezTo>
                        <a:pt x="10" y="29"/>
                        <a:pt x="0" y="24"/>
                        <a:pt x="8" y="16"/>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50" name="Freeform 164"/>
                <p:cNvSpPr>
                  <a:spLocks/>
                </p:cNvSpPr>
                <p:nvPr/>
              </p:nvSpPr>
              <p:spPr bwMode="ltGray">
                <a:xfrm>
                  <a:off x="3107" y="591"/>
                  <a:ext cx="70" cy="34"/>
                </a:xfrm>
                <a:custGeom>
                  <a:avLst/>
                  <a:gdLst>
                    <a:gd name="T0" fmla="*/ 24 w 70"/>
                    <a:gd name="T1" fmla="*/ 9 h 33"/>
                    <a:gd name="T2" fmla="*/ 63 w 70"/>
                    <a:gd name="T3" fmla="*/ 9 h 33"/>
                    <a:gd name="T4" fmla="*/ 69 w 70"/>
                    <a:gd name="T5" fmla="*/ 18 h 33"/>
                    <a:gd name="T6" fmla="*/ 42 w 70"/>
                    <a:gd name="T7" fmla="*/ 30 h 33"/>
                    <a:gd name="T8" fmla="*/ 33 w 70"/>
                    <a:gd name="T9" fmla="*/ 33 h 33"/>
                    <a:gd name="T10" fmla="*/ 18 w 70"/>
                    <a:gd name="T11" fmla="*/ 30 h 33"/>
                    <a:gd name="T12" fmla="*/ 9 w 70"/>
                    <a:gd name="T13" fmla="*/ 27 h 33"/>
                    <a:gd name="T14" fmla="*/ 24 w 70"/>
                    <a:gd name="T15" fmla="*/ 9 h 3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 h="33">
                      <a:moveTo>
                        <a:pt x="24" y="9"/>
                      </a:moveTo>
                      <a:cubicBezTo>
                        <a:pt x="37" y="0"/>
                        <a:pt x="48" y="4"/>
                        <a:pt x="63" y="9"/>
                      </a:cubicBezTo>
                      <a:cubicBezTo>
                        <a:pt x="65" y="12"/>
                        <a:pt x="70" y="14"/>
                        <a:pt x="69" y="18"/>
                      </a:cubicBezTo>
                      <a:cubicBezTo>
                        <a:pt x="67" y="28"/>
                        <a:pt x="51" y="27"/>
                        <a:pt x="42" y="30"/>
                      </a:cubicBezTo>
                      <a:cubicBezTo>
                        <a:pt x="39" y="31"/>
                        <a:pt x="33" y="33"/>
                        <a:pt x="33" y="33"/>
                      </a:cubicBezTo>
                      <a:cubicBezTo>
                        <a:pt x="28" y="32"/>
                        <a:pt x="23" y="31"/>
                        <a:pt x="18" y="30"/>
                      </a:cubicBezTo>
                      <a:cubicBezTo>
                        <a:pt x="15" y="29"/>
                        <a:pt x="10" y="30"/>
                        <a:pt x="9" y="27"/>
                      </a:cubicBezTo>
                      <a:cubicBezTo>
                        <a:pt x="0" y="10"/>
                        <a:pt x="45" y="19"/>
                        <a:pt x="24" y="9"/>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51" name="Freeform 165"/>
                <p:cNvSpPr>
                  <a:spLocks/>
                </p:cNvSpPr>
                <p:nvPr/>
              </p:nvSpPr>
              <p:spPr bwMode="ltGray">
                <a:xfrm>
                  <a:off x="3005" y="553"/>
                  <a:ext cx="146" cy="77"/>
                </a:xfrm>
                <a:custGeom>
                  <a:avLst/>
                  <a:gdLst>
                    <a:gd name="T0" fmla="*/ 145 w 145"/>
                    <a:gd name="T1" fmla="*/ 29 h 77"/>
                    <a:gd name="T2" fmla="*/ 91 w 145"/>
                    <a:gd name="T3" fmla="*/ 35 h 77"/>
                    <a:gd name="T4" fmla="*/ 34 w 145"/>
                    <a:gd name="T5" fmla="*/ 41 h 77"/>
                    <a:gd name="T6" fmla="*/ 16 w 145"/>
                    <a:gd name="T7" fmla="*/ 53 h 77"/>
                    <a:gd name="T8" fmla="*/ 43 w 145"/>
                    <a:gd name="T9" fmla="*/ 68 h 77"/>
                    <a:gd name="T10" fmla="*/ 61 w 145"/>
                    <a:gd name="T11" fmla="*/ 71 h 77"/>
                    <a:gd name="T12" fmla="*/ 79 w 145"/>
                    <a:gd name="T13" fmla="*/ 77 h 77"/>
                    <a:gd name="T14" fmla="*/ 94 w 145"/>
                    <a:gd name="T15" fmla="*/ 56 h 77"/>
                    <a:gd name="T16" fmla="*/ 133 w 145"/>
                    <a:gd name="T17" fmla="*/ 41 h 77"/>
                    <a:gd name="T18" fmla="*/ 145 w 145"/>
                    <a:gd name="T19" fmla="*/ 29 h 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5" h="77">
                      <a:moveTo>
                        <a:pt x="145" y="29"/>
                      </a:moveTo>
                      <a:cubicBezTo>
                        <a:pt x="138" y="0"/>
                        <a:pt x="110" y="30"/>
                        <a:pt x="91" y="35"/>
                      </a:cubicBezTo>
                      <a:cubicBezTo>
                        <a:pt x="75" y="30"/>
                        <a:pt x="49" y="31"/>
                        <a:pt x="34" y="41"/>
                      </a:cubicBezTo>
                      <a:cubicBezTo>
                        <a:pt x="28" y="45"/>
                        <a:pt x="16" y="53"/>
                        <a:pt x="16" y="53"/>
                      </a:cubicBezTo>
                      <a:cubicBezTo>
                        <a:pt x="0" y="76"/>
                        <a:pt x="22" y="70"/>
                        <a:pt x="43" y="68"/>
                      </a:cubicBezTo>
                      <a:cubicBezTo>
                        <a:pt x="49" y="69"/>
                        <a:pt x="55" y="70"/>
                        <a:pt x="61" y="71"/>
                      </a:cubicBezTo>
                      <a:cubicBezTo>
                        <a:pt x="67" y="73"/>
                        <a:pt x="79" y="77"/>
                        <a:pt x="79" y="77"/>
                      </a:cubicBezTo>
                      <a:cubicBezTo>
                        <a:pt x="94" y="72"/>
                        <a:pt x="87" y="77"/>
                        <a:pt x="94" y="56"/>
                      </a:cubicBezTo>
                      <a:cubicBezTo>
                        <a:pt x="97" y="46"/>
                        <a:pt x="123" y="43"/>
                        <a:pt x="133" y="41"/>
                      </a:cubicBezTo>
                      <a:cubicBezTo>
                        <a:pt x="137" y="29"/>
                        <a:pt x="133" y="33"/>
                        <a:pt x="145" y="29"/>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52" name="Freeform 166"/>
                <p:cNvSpPr>
                  <a:spLocks/>
                </p:cNvSpPr>
                <p:nvPr/>
              </p:nvSpPr>
              <p:spPr bwMode="ltGray">
                <a:xfrm>
                  <a:off x="2709" y="459"/>
                  <a:ext cx="397" cy="156"/>
                </a:xfrm>
                <a:custGeom>
                  <a:avLst/>
                  <a:gdLst>
                    <a:gd name="T0" fmla="*/ 324 w 397"/>
                    <a:gd name="T1" fmla="*/ 3 h 156"/>
                    <a:gd name="T2" fmla="*/ 303 w 397"/>
                    <a:gd name="T3" fmla="*/ 27 h 156"/>
                    <a:gd name="T4" fmla="*/ 294 w 397"/>
                    <a:gd name="T5" fmla="*/ 33 h 156"/>
                    <a:gd name="T6" fmla="*/ 309 w 397"/>
                    <a:gd name="T7" fmla="*/ 57 h 156"/>
                    <a:gd name="T8" fmla="*/ 387 w 397"/>
                    <a:gd name="T9" fmla="*/ 90 h 156"/>
                    <a:gd name="T10" fmla="*/ 324 w 397"/>
                    <a:gd name="T11" fmla="*/ 117 h 156"/>
                    <a:gd name="T12" fmla="*/ 309 w 397"/>
                    <a:gd name="T13" fmla="*/ 132 h 156"/>
                    <a:gd name="T14" fmla="*/ 291 w 397"/>
                    <a:gd name="T15" fmla="*/ 138 h 156"/>
                    <a:gd name="T16" fmla="*/ 240 w 397"/>
                    <a:gd name="T17" fmla="*/ 129 h 156"/>
                    <a:gd name="T18" fmla="*/ 207 w 397"/>
                    <a:gd name="T19" fmla="*/ 147 h 156"/>
                    <a:gd name="T20" fmla="*/ 177 w 397"/>
                    <a:gd name="T21" fmla="*/ 156 h 156"/>
                    <a:gd name="T22" fmla="*/ 147 w 397"/>
                    <a:gd name="T23" fmla="*/ 147 h 156"/>
                    <a:gd name="T24" fmla="*/ 126 w 397"/>
                    <a:gd name="T25" fmla="*/ 123 h 156"/>
                    <a:gd name="T26" fmla="*/ 102 w 397"/>
                    <a:gd name="T27" fmla="*/ 153 h 156"/>
                    <a:gd name="T28" fmla="*/ 90 w 397"/>
                    <a:gd name="T29" fmla="*/ 129 h 156"/>
                    <a:gd name="T30" fmla="*/ 63 w 397"/>
                    <a:gd name="T31" fmla="*/ 111 h 156"/>
                    <a:gd name="T32" fmla="*/ 42 w 397"/>
                    <a:gd name="T33" fmla="*/ 87 h 156"/>
                    <a:gd name="T34" fmla="*/ 0 w 397"/>
                    <a:gd name="T35" fmla="*/ 60 h 156"/>
                    <a:gd name="T36" fmla="*/ 24 w 397"/>
                    <a:gd name="T37" fmla="*/ 42 h 156"/>
                    <a:gd name="T38" fmla="*/ 30 w 397"/>
                    <a:gd name="T39" fmla="*/ 21 h 156"/>
                    <a:gd name="T40" fmla="*/ 60 w 397"/>
                    <a:gd name="T41" fmla="*/ 27 h 156"/>
                    <a:gd name="T42" fmla="*/ 90 w 397"/>
                    <a:gd name="T43" fmla="*/ 6 h 156"/>
                    <a:gd name="T44" fmla="*/ 180 w 397"/>
                    <a:gd name="T45" fmla="*/ 3 h 156"/>
                    <a:gd name="T46" fmla="*/ 270 w 397"/>
                    <a:gd name="T47" fmla="*/ 0 h 156"/>
                    <a:gd name="T48" fmla="*/ 324 w 397"/>
                    <a:gd name="T49" fmla="*/ 3 h 15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97" h="156">
                      <a:moveTo>
                        <a:pt x="324" y="3"/>
                      </a:moveTo>
                      <a:cubicBezTo>
                        <a:pt x="319" y="22"/>
                        <a:pt x="324" y="13"/>
                        <a:pt x="303" y="27"/>
                      </a:cubicBezTo>
                      <a:cubicBezTo>
                        <a:pt x="300" y="29"/>
                        <a:pt x="294" y="33"/>
                        <a:pt x="294" y="33"/>
                      </a:cubicBezTo>
                      <a:cubicBezTo>
                        <a:pt x="301" y="54"/>
                        <a:pt x="295" y="47"/>
                        <a:pt x="309" y="57"/>
                      </a:cubicBezTo>
                      <a:cubicBezTo>
                        <a:pt x="330" y="88"/>
                        <a:pt x="353" y="82"/>
                        <a:pt x="387" y="90"/>
                      </a:cubicBezTo>
                      <a:cubicBezTo>
                        <a:pt x="397" y="119"/>
                        <a:pt x="337" y="116"/>
                        <a:pt x="324" y="117"/>
                      </a:cubicBezTo>
                      <a:cubicBezTo>
                        <a:pt x="319" y="125"/>
                        <a:pt x="318" y="128"/>
                        <a:pt x="309" y="132"/>
                      </a:cubicBezTo>
                      <a:cubicBezTo>
                        <a:pt x="303" y="135"/>
                        <a:pt x="291" y="138"/>
                        <a:pt x="291" y="138"/>
                      </a:cubicBezTo>
                      <a:cubicBezTo>
                        <a:pt x="273" y="132"/>
                        <a:pt x="259" y="131"/>
                        <a:pt x="240" y="129"/>
                      </a:cubicBezTo>
                      <a:cubicBezTo>
                        <a:pt x="202" y="116"/>
                        <a:pt x="224" y="137"/>
                        <a:pt x="207" y="147"/>
                      </a:cubicBezTo>
                      <a:cubicBezTo>
                        <a:pt x="202" y="150"/>
                        <a:pt x="184" y="154"/>
                        <a:pt x="177" y="156"/>
                      </a:cubicBezTo>
                      <a:cubicBezTo>
                        <a:pt x="157" y="143"/>
                        <a:pt x="176" y="128"/>
                        <a:pt x="147" y="147"/>
                      </a:cubicBezTo>
                      <a:cubicBezTo>
                        <a:pt x="137" y="137"/>
                        <a:pt x="139" y="127"/>
                        <a:pt x="126" y="123"/>
                      </a:cubicBezTo>
                      <a:cubicBezTo>
                        <a:pt x="122" y="134"/>
                        <a:pt x="112" y="147"/>
                        <a:pt x="102" y="153"/>
                      </a:cubicBezTo>
                      <a:cubicBezTo>
                        <a:pt x="91" y="146"/>
                        <a:pt x="85" y="143"/>
                        <a:pt x="90" y="129"/>
                      </a:cubicBezTo>
                      <a:cubicBezTo>
                        <a:pt x="81" y="120"/>
                        <a:pt x="75" y="115"/>
                        <a:pt x="63" y="111"/>
                      </a:cubicBezTo>
                      <a:cubicBezTo>
                        <a:pt x="56" y="101"/>
                        <a:pt x="49" y="97"/>
                        <a:pt x="42" y="87"/>
                      </a:cubicBezTo>
                      <a:cubicBezTo>
                        <a:pt x="50" y="62"/>
                        <a:pt x="17" y="66"/>
                        <a:pt x="0" y="60"/>
                      </a:cubicBezTo>
                      <a:cubicBezTo>
                        <a:pt x="11" y="53"/>
                        <a:pt x="20" y="55"/>
                        <a:pt x="24" y="42"/>
                      </a:cubicBezTo>
                      <a:cubicBezTo>
                        <a:pt x="16" y="30"/>
                        <a:pt x="16" y="26"/>
                        <a:pt x="30" y="21"/>
                      </a:cubicBezTo>
                      <a:cubicBezTo>
                        <a:pt x="42" y="29"/>
                        <a:pt x="45" y="31"/>
                        <a:pt x="60" y="27"/>
                      </a:cubicBezTo>
                      <a:cubicBezTo>
                        <a:pt x="85" y="35"/>
                        <a:pt x="77" y="19"/>
                        <a:pt x="90" y="6"/>
                      </a:cubicBezTo>
                      <a:lnTo>
                        <a:pt x="180" y="3"/>
                      </a:lnTo>
                      <a:lnTo>
                        <a:pt x="270" y="0"/>
                      </a:lnTo>
                      <a:lnTo>
                        <a:pt x="324" y="3"/>
                      </a:lnTo>
                      <a:close/>
                    </a:path>
                  </a:pathLst>
                </a:custGeom>
                <a:solidFill>
                  <a:schemeClr val="accent1"/>
                </a:solidFill>
                <a:ln w="9525">
                  <a:noFill/>
                  <a:round/>
                  <a:headEnd/>
                  <a:tailEnd/>
                </a:ln>
                <a:effectLst/>
              </p:spPr>
              <p:txBody>
                <a:bodyPr wrap="none" anchor="ctr"/>
                <a:lstStyle/>
                <a:p>
                  <a:pPr>
                    <a:defRPr/>
                  </a:pPr>
                  <a:endParaRPr lang="ja-JP" altLang="en-US"/>
                </a:p>
              </p:txBody>
            </p:sp>
            <p:sp>
              <p:nvSpPr>
                <p:cNvPr id="53" name="Freeform 167"/>
                <p:cNvSpPr>
                  <a:spLocks/>
                </p:cNvSpPr>
                <p:nvPr/>
              </p:nvSpPr>
              <p:spPr bwMode="ltGray">
                <a:xfrm>
                  <a:off x="3285" y="579"/>
                  <a:ext cx="40" cy="30"/>
                </a:xfrm>
                <a:custGeom>
                  <a:avLst/>
                  <a:gdLst>
                    <a:gd name="T0" fmla="*/ 6 w 40"/>
                    <a:gd name="T1" fmla="*/ 6 h 30"/>
                    <a:gd name="T2" fmla="*/ 33 w 40"/>
                    <a:gd name="T3" fmla="*/ 18 h 30"/>
                    <a:gd name="T4" fmla="*/ 27 w 40"/>
                    <a:gd name="T5" fmla="*/ 30 h 30"/>
                    <a:gd name="T6" fmla="*/ 0 w 40"/>
                    <a:gd name="T7" fmla="*/ 15 h 30"/>
                    <a:gd name="T8" fmla="*/ 6 w 40"/>
                    <a:gd name="T9" fmla="*/ 6 h 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 h="30">
                      <a:moveTo>
                        <a:pt x="6" y="6"/>
                      </a:moveTo>
                      <a:cubicBezTo>
                        <a:pt x="27" y="13"/>
                        <a:pt x="19" y="8"/>
                        <a:pt x="33" y="18"/>
                      </a:cubicBezTo>
                      <a:cubicBezTo>
                        <a:pt x="36" y="26"/>
                        <a:pt x="40" y="30"/>
                        <a:pt x="27" y="30"/>
                      </a:cubicBezTo>
                      <a:cubicBezTo>
                        <a:pt x="17" y="30"/>
                        <a:pt x="0" y="15"/>
                        <a:pt x="0" y="15"/>
                      </a:cubicBezTo>
                      <a:cubicBezTo>
                        <a:pt x="3" y="2"/>
                        <a:pt x="0" y="0"/>
                        <a:pt x="6" y="6"/>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54" name="Freeform 168"/>
                <p:cNvSpPr>
                  <a:spLocks/>
                </p:cNvSpPr>
                <p:nvPr/>
              </p:nvSpPr>
              <p:spPr bwMode="ltGray">
                <a:xfrm>
                  <a:off x="3273" y="620"/>
                  <a:ext cx="33" cy="16"/>
                </a:xfrm>
                <a:custGeom>
                  <a:avLst/>
                  <a:gdLst>
                    <a:gd name="T0" fmla="*/ 9 w 32"/>
                    <a:gd name="T1" fmla="*/ 0 h 15"/>
                    <a:gd name="T2" fmla="*/ 12 w 32"/>
                    <a:gd name="T3" fmla="*/ 15 h 15"/>
                    <a:gd name="T4" fmla="*/ 9 w 32"/>
                    <a:gd name="T5" fmla="*/ 0 h 15"/>
                    <a:gd name="T6" fmla="*/ 0 60000 65536"/>
                    <a:gd name="T7" fmla="*/ 0 60000 65536"/>
                    <a:gd name="T8" fmla="*/ 0 60000 65536"/>
                  </a:gdLst>
                  <a:ahLst/>
                  <a:cxnLst>
                    <a:cxn ang="T6">
                      <a:pos x="T0" y="T1"/>
                    </a:cxn>
                    <a:cxn ang="T7">
                      <a:pos x="T2" y="T3"/>
                    </a:cxn>
                    <a:cxn ang="T8">
                      <a:pos x="T4" y="T5"/>
                    </a:cxn>
                  </a:cxnLst>
                  <a:rect l="0" t="0" r="r" b="b"/>
                  <a:pathLst>
                    <a:path w="32" h="15">
                      <a:moveTo>
                        <a:pt x="9" y="0"/>
                      </a:moveTo>
                      <a:cubicBezTo>
                        <a:pt x="29" y="4"/>
                        <a:pt x="32" y="8"/>
                        <a:pt x="12" y="15"/>
                      </a:cubicBezTo>
                      <a:cubicBezTo>
                        <a:pt x="1" y="4"/>
                        <a:pt x="0" y="9"/>
                        <a:pt x="9" y="0"/>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55" name="Freeform 169"/>
                <p:cNvSpPr>
                  <a:spLocks/>
                </p:cNvSpPr>
                <p:nvPr/>
              </p:nvSpPr>
              <p:spPr bwMode="ltGray">
                <a:xfrm>
                  <a:off x="3296" y="636"/>
                  <a:ext cx="69" cy="66"/>
                </a:xfrm>
                <a:custGeom>
                  <a:avLst/>
                  <a:gdLst>
                    <a:gd name="T0" fmla="*/ 9 w 69"/>
                    <a:gd name="T1" fmla="*/ 9 h 66"/>
                    <a:gd name="T2" fmla="*/ 45 w 69"/>
                    <a:gd name="T3" fmla="*/ 12 h 66"/>
                    <a:gd name="T4" fmla="*/ 51 w 69"/>
                    <a:gd name="T5" fmla="*/ 30 h 66"/>
                    <a:gd name="T6" fmla="*/ 69 w 69"/>
                    <a:gd name="T7" fmla="*/ 48 h 66"/>
                    <a:gd name="T8" fmla="*/ 36 w 69"/>
                    <a:gd name="T9" fmla="*/ 54 h 66"/>
                    <a:gd name="T10" fmla="*/ 0 w 69"/>
                    <a:gd name="T11" fmla="*/ 39 h 66"/>
                    <a:gd name="T12" fmla="*/ 21 w 69"/>
                    <a:gd name="T13" fmla="*/ 30 h 66"/>
                    <a:gd name="T14" fmla="*/ 0 w 69"/>
                    <a:gd name="T15" fmla="*/ 18 h 66"/>
                    <a:gd name="T16" fmla="*/ 9 w 69"/>
                    <a:gd name="T17" fmla="*/ 9 h 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9" h="66">
                      <a:moveTo>
                        <a:pt x="9" y="9"/>
                      </a:moveTo>
                      <a:cubicBezTo>
                        <a:pt x="23" y="0"/>
                        <a:pt x="32" y="3"/>
                        <a:pt x="45" y="12"/>
                      </a:cubicBezTo>
                      <a:cubicBezTo>
                        <a:pt x="47" y="18"/>
                        <a:pt x="47" y="26"/>
                        <a:pt x="51" y="30"/>
                      </a:cubicBezTo>
                      <a:cubicBezTo>
                        <a:pt x="57" y="36"/>
                        <a:pt x="69" y="48"/>
                        <a:pt x="69" y="48"/>
                      </a:cubicBezTo>
                      <a:cubicBezTo>
                        <a:pt x="63" y="66"/>
                        <a:pt x="51" y="59"/>
                        <a:pt x="36" y="54"/>
                      </a:cubicBezTo>
                      <a:cubicBezTo>
                        <a:pt x="27" y="40"/>
                        <a:pt x="15" y="43"/>
                        <a:pt x="0" y="39"/>
                      </a:cubicBezTo>
                      <a:cubicBezTo>
                        <a:pt x="4" y="26"/>
                        <a:pt x="9" y="26"/>
                        <a:pt x="21" y="30"/>
                      </a:cubicBezTo>
                      <a:cubicBezTo>
                        <a:pt x="41" y="23"/>
                        <a:pt x="9" y="21"/>
                        <a:pt x="0" y="18"/>
                      </a:cubicBezTo>
                      <a:cubicBezTo>
                        <a:pt x="3" y="15"/>
                        <a:pt x="9" y="9"/>
                        <a:pt x="9" y="9"/>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56" name="Freeform 170"/>
                <p:cNvSpPr>
                  <a:spLocks/>
                </p:cNvSpPr>
                <p:nvPr/>
              </p:nvSpPr>
              <p:spPr bwMode="ltGray">
                <a:xfrm>
                  <a:off x="3384" y="669"/>
                  <a:ext cx="90" cy="60"/>
                </a:xfrm>
                <a:custGeom>
                  <a:avLst/>
                  <a:gdLst>
                    <a:gd name="T0" fmla="*/ 0 w 90"/>
                    <a:gd name="T1" fmla="*/ 28 h 60"/>
                    <a:gd name="T2" fmla="*/ 57 w 90"/>
                    <a:gd name="T3" fmla="*/ 37 h 60"/>
                    <a:gd name="T4" fmla="*/ 84 w 90"/>
                    <a:gd name="T5" fmla="*/ 46 h 60"/>
                    <a:gd name="T6" fmla="*/ 87 w 90"/>
                    <a:gd name="T7" fmla="*/ 55 h 60"/>
                    <a:gd name="T8" fmla="*/ 3 w 90"/>
                    <a:gd name="T9" fmla="*/ 40 h 60"/>
                    <a:gd name="T10" fmla="*/ 0 w 90"/>
                    <a:gd name="T11" fmla="*/ 28 h 6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0" h="60">
                      <a:moveTo>
                        <a:pt x="0" y="28"/>
                      </a:moveTo>
                      <a:cubicBezTo>
                        <a:pt x="9" y="0"/>
                        <a:pt x="34" y="29"/>
                        <a:pt x="57" y="37"/>
                      </a:cubicBezTo>
                      <a:cubicBezTo>
                        <a:pt x="66" y="40"/>
                        <a:pt x="84" y="46"/>
                        <a:pt x="84" y="46"/>
                      </a:cubicBezTo>
                      <a:cubicBezTo>
                        <a:pt x="85" y="49"/>
                        <a:pt x="90" y="54"/>
                        <a:pt x="87" y="55"/>
                      </a:cubicBezTo>
                      <a:cubicBezTo>
                        <a:pt x="64" y="60"/>
                        <a:pt x="26" y="43"/>
                        <a:pt x="3" y="40"/>
                      </a:cubicBezTo>
                      <a:cubicBezTo>
                        <a:pt x="0" y="30"/>
                        <a:pt x="0" y="34"/>
                        <a:pt x="0" y="28"/>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57" name="Freeform 171"/>
                <p:cNvSpPr>
                  <a:spLocks/>
                </p:cNvSpPr>
                <p:nvPr/>
              </p:nvSpPr>
              <p:spPr bwMode="ltGray">
                <a:xfrm>
                  <a:off x="3378" y="630"/>
                  <a:ext cx="162" cy="82"/>
                </a:xfrm>
                <a:custGeom>
                  <a:avLst/>
                  <a:gdLst>
                    <a:gd name="T0" fmla="*/ 30 w 162"/>
                    <a:gd name="T1" fmla="*/ 30 h 81"/>
                    <a:gd name="T2" fmla="*/ 0 w 162"/>
                    <a:gd name="T3" fmla="*/ 15 h 81"/>
                    <a:gd name="T4" fmla="*/ 3 w 162"/>
                    <a:gd name="T5" fmla="*/ 6 h 81"/>
                    <a:gd name="T6" fmla="*/ 21 w 162"/>
                    <a:gd name="T7" fmla="*/ 12 h 81"/>
                    <a:gd name="T8" fmla="*/ 48 w 162"/>
                    <a:gd name="T9" fmla="*/ 0 h 81"/>
                    <a:gd name="T10" fmla="*/ 141 w 162"/>
                    <a:gd name="T11" fmla="*/ 27 h 81"/>
                    <a:gd name="T12" fmla="*/ 132 w 162"/>
                    <a:gd name="T13" fmla="*/ 54 h 81"/>
                    <a:gd name="T14" fmla="*/ 120 w 162"/>
                    <a:gd name="T15" fmla="*/ 81 h 81"/>
                    <a:gd name="T16" fmla="*/ 93 w 162"/>
                    <a:gd name="T17" fmla="*/ 45 h 81"/>
                    <a:gd name="T18" fmla="*/ 78 w 162"/>
                    <a:gd name="T19" fmla="*/ 72 h 81"/>
                    <a:gd name="T20" fmla="*/ 63 w 162"/>
                    <a:gd name="T21" fmla="*/ 60 h 81"/>
                    <a:gd name="T22" fmla="*/ 30 w 162"/>
                    <a:gd name="T23" fmla="*/ 30 h 8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2" h="81">
                      <a:moveTo>
                        <a:pt x="30" y="30"/>
                      </a:moveTo>
                      <a:cubicBezTo>
                        <a:pt x="25" y="15"/>
                        <a:pt x="16" y="18"/>
                        <a:pt x="0" y="15"/>
                      </a:cubicBezTo>
                      <a:cubicBezTo>
                        <a:pt x="1" y="12"/>
                        <a:pt x="0" y="6"/>
                        <a:pt x="3" y="6"/>
                      </a:cubicBezTo>
                      <a:cubicBezTo>
                        <a:pt x="9" y="5"/>
                        <a:pt x="21" y="12"/>
                        <a:pt x="21" y="12"/>
                      </a:cubicBezTo>
                      <a:cubicBezTo>
                        <a:pt x="31" y="9"/>
                        <a:pt x="38" y="3"/>
                        <a:pt x="48" y="0"/>
                      </a:cubicBezTo>
                      <a:cubicBezTo>
                        <a:pt x="82" y="3"/>
                        <a:pt x="109" y="16"/>
                        <a:pt x="141" y="27"/>
                      </a:cubicBezTo>
                      <a:cubicBezTo>
                        <a:pt x="156" y="49"/>
                        <a:pt x="162" y="47"/>
                        <a:pt x="132" y="54"/>
                      </a:cubicBezTo>
                      <a:cubicBezTo>
                        <a:pt x="129" y="64"/>
                        <a:pt x="123" y="71"/>
                        <a:pt x="120" y="81"/>
                      </a:cubicBezTo>
                      <a:cubicBezTo>
                        <a:pt x="92" y="75"/>
                        <a:pt x="107" y="66"/>
                        <a:pt x="93" y="45"/>
                      </a:cubicBezTo>
                      <a:cubicBezTo>
                        <a:pt x="89" y="58"/>
                        <a:pt x="90" y="64"/>
                        <a:pt x="78" y="72"/>
                      </a:cubicBezTo>
                      <a:cubicBezTo>
                        <a:pt x="60" y="66"/>
                        <a:pt x="77" y="74"/>
                        <a:pt x="63" y="60"/>
                      </a:cubicBezTo>
                      <a:cubicBezTo>
                        <a:pt x="39" y="36"/>
                        <a:pt x="42" y="65"/>
                        <a:pt x="30" y="30"/>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58" name="Freeform 172"/>
                <p:cNvSpPr>
                  <a:spLocks/>
                </p:cNvSpPr>
                <p:nvPr/>
              </p:nvSpPr>
              <p:spPr bwMode="ltGray">
                <a:xfrm>
                  <a:off x="3332" y="591"/>
                  <a:ext cx="59" cy="36"/>
                </a:xfrm>
                <a:custGeom>
                  <a:avLst/>
                  <a:gdLst>
                    <a:gd name="T0" fmla="*/ 14 w 59"/>
                    <a:gd name="T1" fmla="*/ 0 h 36"/>
                    <a:gd name="T2" fmla="*/ 50 w 59"/>
                    <a:gd name="T3" fmla="*/ 9 h 36"/>
                    <a:gd name="T4" fmla="*/ 44 w 59"/>
                    <a:gd name="T5" fmla="*/ 36 h 36"/>
                    <a:gd name="T6" fmla="*/ 17 w 59"/>
                    <a:gd name="T7" fmla="*/ 27 h 36"/>
                    <a:gd name="T8" fmla="*/ 8 w 59"/>
                    <a:gd name="T9" fmla="*/ 24 h 36"/>
                    <a:gd name="T10" fmla="*/ 14 w 59"/>
                    <a:gd name="T11" fmla="*/ 0 h 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9" h="36">
                      <a:moveTo>
                        <a:pt x="14" y="0"/>
                      </a:moveTo>
                      <a:cubicBezTo>
                        <a:pt x="26" y="2"/>
                        <a:pt x="38" y="5"/>
                        <a:pt x="50" y="9"/>
                      </a:cubicBezTo>
                      <a:cubicBezTo>
                        <a:pt x="59" y="22"/>
                        <a:pt x="55" y="25"/>
                        <a:pt x="44" y="36"/>
                      </a:cubicBezTo>
                      <a:cubicBezTo>
                        <a:pt x="35" y="33"/>
                        <a:pt x="26" y="30"/>
                        <a:pt x="17" y="27"/>
                      </a:cubicBezTo>
                      <a:cubicBezTo>
                        <a:pt x="14" y="26"/>
                        <a:pt x="8" y="24"/>
                        <a:pt x="8" y="24"/>
                      </a:cubicBezTo>
                      <a:cubicBezTo>
                        <a:pt x="0" y="11"/>
                        <a:pt x="2" y="8"/>
                        <a:pt x="14" y="0"/>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59" name="Freeform 173"/>
                <p:cNvSpPr>
                  <a:spLocks/>
                </p:cNvSpPr>
                <p:nvPr/>
              </p:nvSpPr>
              <p:spPr bwMode="ltGray">
                <a:xfrm>
                  <a:off x="3362" y="516"/>
                  <a:ext cx="383" cy="225"/>
                </a:xfrm>
                <a:custGeom>
                  <a:avLst/>
                  <a:gdLst>
                    <a:gd name="T0" fmla="*/ 11 w 383"/>
                    <a:gd name="T1" fmla="*/ 0 h 225"/>
                    <a:gd name="T2" fmla="*/ 41 w 383"/>
                    <a:gd name="T3" fmla="*/ 36 h 225"/>
                    <a:gd name="T4" fmla="*/ 77 w 383"/>
                    <a:gd name="T5" fmla="*/ 39 h 225"/>
                    <a:gd name="T6" fmla="*/ 71 w 383"/>
                    <a:gd name="T7" fmla="*/ 60 h 225"/>
                    <a:gd name="T8" fmla="*/ 20 w 383"/>
                    <a:gd name="T9" fmla="*/ 45 h 225"/>
                    <a:gd name="T10" fmla="*/ 23 w 383"/>
                    <a:gd name="T11" fmla="*/ 60 h 225"/>
                    <a:gd name="T12" fmla="*/ 5 w 383"/>
                    <a:gd name="T13" fmla="*/ 63 h 225"/>
                    <a:gd name="T14" fmla="*/ 14 w 383"/>
                    <a:gd name="T15" fmla="*/ 81 h 225"/>
                    <a:gd name="T16" fmla="*/ 53 w 383"/>
                    <a:gd name="T17" fmla="*/ 84 h 225"/>
                    <a:gd name="T18" fmla="*/ 98 w 383"/>
                    <a:gd name="T19" fmla="*/ 78 h 225"/>
                    <a:gd name="T20" fmla="*/ 122 w 383"/>
                    <a:gd name="T21" fmla="*/ 93 h 225"/>
                    <a:gd name="T22" fmla="*/ 98 w 383"/>
                    <a:gd name="T23" fmla="*/ 102 h 225"/>
                    <a:gd name="T24" fmla="*/ 125 w 383"/>
                    <a:gd name="T25" fmla="*/ 117 h 225"/>
                    <a:gd name="T26" fmla="*/ 155 w 383"/>
                    <a:gd name="T27" fmla="*/ 132 h 225"/>
                    <a:gd name="T28" fmla="*/ 185 w 383"/>
                    <a:gd name="T29" fmla="*/ 135 h 225"/>
                    <a:gd name="T30" fmla="*/ 200 w 383"/>
                    <a:gd name="T31" fmla="*/ 168 h 225"/>
                    <a:gd name="T32" fmla="*/ 239 w 383"/>
                    <a:gd name="T33" fmla="*/ 204 h 225"/>
                    <a:gd name="T34" fmla="*/ 227 w 383"/>
                    <a:gd name="T35" fmla="*/ 207 h 225"/>
                    <a:gd name="T36" fmla="*/ 245 w 383"/>
                    <a:gd name="T37" fmla="*/ 213 h 225"/>
                    <a:gd name="T38" fmla="*/ 293 w 383"/>
                    <a:gd name="T39" fmla="*/ 225 h 225"/>
                    <a:gd name="T40" fmla="*/ 296 w 383"/>
                    <a:gd name="T41" fmla="*/ 198 h 225"/>
                    <a:gd name="T42" fmla="*/ 299 w 383"/>
                    <a:gd name="T43" fmla="*/ 168 h 225"/>
                    <a:gd name="T44" fmla="*/ 383 w 383"/>
                    <a:gd name="T45" fmla="*/ 147 h 225"/>
                    <a:gd name="T46" fmla="*/ 260 w 383"/>
                    <a:gd name="T47" fmla="*/ 81 h 225"/>
                    <a:gd name="T48" fmla="*/ 134 w 383"/>
                    <a:gd name="T49" fmla="*/ 36 h 225"/>
                    <a:gd name="T50" fmla="*/ 59 w 383"/>
                    <a:gd name="T51" fmla="*/ 12 h 225"/>
                    <a:gd name="T52" fmla="*/ 11 w 383"/>
                    <a:gd name="T53" fmla="*/ 0 h 22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83" h="225">
                      <a:moveTo>
                        <a:pt x="11" y="0"/>
                      </a:moveTo>
                      <a:cubicBezTo>
                        <a:pt x="17" y="19"/>
                        <a:pt x="20" y="29"/>
                        <a:pt x="41" y="36"/>
                      </a:cubicBezTo>
                      <a:cubicBezTo>
                        <a:pt x="54" y="32"/>
                        <a:pt x="64" y="35"/>
                        <a:pt x="77" y="39"/>
                      </a:cubicBezTo>
                      <a:cubicBezTo>
                        <a:pt x="85" y="51"/>
                        <a:pt x="85" y="55"/>
                        <a:pt x="71" y="60"/>
                      </a:cubicBezTo>
                      <a:cubicBezTo>
                        <a:pt x="54" y="54"/>
                        <a:pt x="37" y="51"/>
                        <a:pt x="20" y="45"/>
                      </a:cubicBezTo>
                      <a:cubicBezTo>
                        <a:pt x="5" y="50"/>
                        <a:pt x="12" y="56"/>
                        <a:pt x="23" y="60"/>
                      </a:cubicBezTo>
                      <a:cubicBezTo>
                        <a:pt x="17" y="61"/>
                        <a:pt x="10" y="59"/>
                        <a:pt x="5" y="63"/>
                      </a:cubicBezTo>
                      <a:cubicBezTo>
                        <a:pt x="0" y="67"/>
                        <a:pt x="8" y="79"/>
                        <a:pt x="14" y="81"/>
                      </a:cubicBezTo>
                      <a:cubicBezTo>
                        <a:pt x="27" y="84"/>
                        <a:pt x="40" y="83"/>
                        <a:pt x="53" y="84"/>
                      </a:cubicBezTo>
                      <a:cubicBezTo>
                        <a:pt x="78" y="92"/>
                        <a:pt x="75" y="86"/>
                        <a:pt x="98" y="78"/>
                      </a:cubicBezTo>
                      <a:cubicBezTo>
                        <a:pt x="102" y="91"/>
                        <a:pt x="109" y="90"/>
                        <a:pt x="122" y="93"/>
                      </a:cubicBezTo>
                      <a:cubicBezTo>
                        <a:pt x="113" y="107"/>
                        <a:pt x="112" y="97"/>
                        <a:pt x="98" y="102"/>
                      </a:cubicBezTo>
                      <a:cubicBezTo>
                        <a:pt x="107" y="108"/>
                        <a:pt x="116" y="111"/>
                        <a:pt x="125" y="117"/>
                      </a:cubicBezTo>
                      <a:cubicBezTo>
                        <a:pt x="133" y="129"/>
                        <a:pt x="142" y="128"/>
                        <a:pt x="155" y="132"/>
                      </a:cubicBezTo>
                      <a:cubicBezTo>
                        <a:pt x="167" y="128"/>
                        <a:pt x="174" y="131"/>
                        <a:pt x="185" y="135"/>
                      </a:cubicBezTo>
                      <a:cubicBezTo>
                        <a:pt x="189" y="146"/>
                        <a:pt x="200" y="161"/>
                        <a:pt x="200" y="168"/>
                      </a:cubicBezTo>
                      <a:cubicBezTo>
                        <a:pt x="213" y="180"/>
                        <a:pt x="229" y="189"/>
                        <a:pt x="239" y="204"/>
                      </a:cubicBezTo>
                      <a:cubicBezTo>
                        <a:pt x="241" y="207"/>
                        <a:pt x="225" y="204"/>
                        <a:pt x="227" y="207"/>
                      </a:cubicBezTo>
                      <a:cubicBezTo>
                        <a:pt x="231" y="212"/>
                        <a:pt x="245" y="213"/>
                        <a:pt x="245" y="213"/>
                      </a:cubicBezTo>
                      <a:cubicBezTo>
                        <a:pt x="262" y="207"/>
                        <a:pt x="279" y="216"/>
                        <a:pt x="293" y="225"/>
                      </a:cubicBezTo>
                      <a:cubicBezTo>
                        <a:pt x="311" y="219"/>
                        <a:pt x="311" y="208"/>
                        <a:pt x="296" y="198"/>
                      </a:cubicBezTo>
                      <a:cubicBezTo>
                        <a:pt x="285" y="182"/>
                        <a:pt x="277" y="175"/>
                        <a:pt x="299" y="168"/>
                      </a:cubicBezTo>
                      <a:cubicBezTo>
                        <a:pt x="319" y="182"/>
                        <a:pt x="366" y="164"/>
                        <a:pt x="383" y="147"/>
                      </a:cubicBezTo>
                      <a:lnTo>
                        <a:pt x="260" y="81"/>
                      </a:lnTo>
                      <a:lnTo>
                        <a:pt x="134" y="36"/>
                      </a:lnTo>
                      <a:lnTo>
                        <a:pt x="59" y="12"/>
                      </a:lnTo>
                      <a:lnTo>
                        <a:pt x="11" y="0"/>
                      </a:lnTo>
                      <a:close/>
                    </a:path>
                  </a:pathLst>
                </a:custGeom>
                <a:solidFill>
                  <a:schemeClr val="accent1"/>
                </a:solidFill>
                <a:ln w="9525">
                  <a:noFill/>
                  <a:round/>
                  <a:headEnd/>
                  <a:tailEnd/>
                </a:ln>
                <a:effectLst/>
              </p:spPr>
              <p:txBody>
                <a:bodyPr wrap="none" anchor="ctr"/>
                <a:lstStyle/>
                <a:p>
                  <a:pPr>
                    <a:defRPr/>
                  </a:pPr>
                  <a:endParaRPr lang="ja-JP" altLang="en-US"/>
                </a:p>
              </p:txBody>
            </p:sp>
            <p:sp>
              <p:nvSpPr>
                <p:cNvPr id="60" name="Freeform 174"/>
                <p:cNvSpPr>
                  <a:spLocks/>
                </p:cNvSpPr>
                <p:nvPr/>
              </p:nvSpPr>
              <p:spPr bwMode="ltGray">
                <a:xfrm>
                  <a:off x="2508" y="498"/>
                  <a:ext cx="81" cy="39"/>
                </a:xfrm>
                <a:custGeom>
                  <a:avLst/>
                  <a:gdLst>
                    <a:gd name="T0" fmla="*/ 18 w 81"/>
                    <a:gd name="T1" fmla="*/ 33 h 39"/>
                    <a:gd name="T2" fmla="*/ 60 w 81"/>
                    <a:gd name="T3" fmla="*/ 0 h 39"/>
                    <a:gd name="T4" fmla="*/ 81 w 81"/>
                    <a:gd name="T5" fmla="*/ 18 h 39"/>
                    <a:gd name="T6" fmla="*/ 54 w 81"/>
                    <a:gd name="T7" fmla="*/ 24 h 39"/>
                    <a:gd name="T8" fmla="*/ 27 w 81"/>
                    <a:gd name="T9" fmla="*/ 39 h 39"/>
                    <a:gd name="T10" fmla="*/ 18 w 81"/>
                    <a:gd name="T11" fmla="*/ 33 h 3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1" h="39">
                      <a:moveTo>
                        <a:pt x="18" y="33"/>
                      </a:moveTo>
                      <a:cubicBezTo>
                        <a:pt x="0" y="6"/>
                        <a:pt x="43" y="6"/>
                        <a:pt x="60" y="0"/>
                      </a:cubicBezTo>
                      <a:cubicBezTo>
                        <a:pt x="72" y="4"/>
                        <a:pt x="77" y="6"/>
                        <a:pt x="81" y="18"/>
                      </a:cubicBezTo>
                      <a:cubicBezTo>
                        <a:pt x="70" y="25"/>
                        <a:pt x="66" y="28"/>
                        <a:pt x="54" y="24"/>
                      </a:cubicBezTo>
                      <a:cubicBezTo>
                        <a:pt x="44" y="27"/>
                        <a:pt x="27" y="39"/>
                        <a:pt x="27" y="39"/>
                      </a:cubicBezTo>
                      <a:cubicBezTo>
                        <a:pt x="18" y="36"/>
                        <a:pt x="4" y="19"/>
                        <a:pt x="18" y="33"/>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61" name="Freeform 175"/>
                <p:cNvSpPr>
                  <a:spLocks/>
                </p:cNvSpPr>
                <p:nvPr/>
              </p:nvSpPr>
              <p:spPr bwMode="ltGray">
                <a:xfrm>
                  <a:off x="2568" y="633"/>
                  <a:ext cx="92" cy="39"/>
                </a:xfrm>
                <a:custGeom>
                  <a:avLst/>
                  <a:gdLst>
                    <a:gd name="T0" fmla="*/ 15 w 93"/>
                    <a:gd name="T1" fmla="*/ 36 h 40"/>
                    <a:gd name="T2" fmla="*/ 51 w 93"/>
                    <a:gd name="T3" fmla="*/ 6 h 40"/>
                    <a:gd name="T4" fmla="*/ 69 w 93"/>
                    <a:gd name="T5" fmla="*/ 0 h 40"/>
                    <a:gd name="T6" fmla="*/ 93 w 93"/>
                    <a:gd name="T7" fmla="*/ 15 h 40"/>
                    <a:gd name="T8" fmla="*/ 42 w 93"/>
                    <a:gd name="T9" fmla="*/ 39 h 40"/>
                    <a:gd name="T10" fmla="*/ 9 w 93"/>
                    <a:gd name="T11" fmla="*/ 36 h 40"/>
                    <a:gd name="T12" fmla="*/ 12 w 93"/>
                    <a:gd name="T13" fmla="*/ 27 h 40"/>
                    <a:gd name="T14" fmla="*/ 15 w 93"/>
                    <a:gd name="T15" fmla="*/ 36 h 4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3" h="40">
                      <a:moveTo>
                        <a:pt x="15" y="36"/>
                      </a:moveTo>
                      <a:cubicBezTo>
                        <a:pt x="0" y="14"/>
                        <a:pt x="36" y="10"/>
                        <a:pt x="51" y="6"/>
                      </a:cubicBezTo>
                      <a:cubicBezTo>
                        <a:pt x="57" y="4"/>
                        <a:pt x="69" y="0"/>
                        <a:pt x="69" y="0"/>
                      </a:cubicBezTo>
                      <a:cubicBezTo>
                        <a:pt x="82" y="3"/>
                        <a:pt x="89" y="2"/>
                        <a:pt x="93" y="15"/>
                      </a:cubicBezTo>
                      <a:cubicBezTo>
                        <a:pt x="59" y="24"/>
                        <a:pt x="65" y="16"/>
                        <a:pt x="42" y="39"/>
                      </a:cubicBezTo>
                      <a:cubicBezTo>
                        <a:pt x="31" y="38"/>
                        <a:pt x="19" y="40"/>
                        <a:pt x="9" y="36"/>
                      </a:cubicBezTo>
                      <a:cubicBezTo>
                        <a:pt x="6" y="35"/>
                        <a:pt x="9" y="27"/>
                        <a:pt x="12" y="27"/>
                      </a:cubicBezTo>
                      <a:cubicBezTo>
                        <a:pt x="15" y="27"/>
                        <a:pt x="14" y="33"/>
                        <a:pt x="15" y="36"/>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62" name="Freeform 176"/>
                <p:cNvSpPr>
                  <a:spLocks/>
                </p:cNvSpPr>
                <p:nvPr/>
              </p:nvSpPr>
              <p:spPr bwMode="ltGray">
                <a:xfrm>
                  <a:off x="2616" y="656"/>
                  <a:ext cx="53" cy="31"/>
                </a:xfrm>
                <a:custGeom>
                  <a:avLst/>
                  <a:gdLst>
                    <a:gd name="T0" fmla="*/ 14 w 53"/>
                    <a:gd name="T1" fmla="*/ 25 h 31"/>
                    <a:gd name="T2" fmla="*/ 35 w 53"/>
                    <a:gd name="T3" fmla="*/ 1 h 31"/>
                    <a:gd name="T4" fmla="*/ 47 w 53"/>
                    <a:gd name="T5" fmla="*/ 4 h 31"/>
                    <a:gd name="T6" fmla="*/ 32 w 53"/>
                    <a:gd name="T7" fmla="*/ 25 h 31"/>
                    <a:gd name="T8" fmla="*/ 23 w 53"/>
                    <a:gd name="T9" fmla="*/ 31 h 31"/>
                    <a:gd name="T10" fmla="*/ 14 w 53"/>
                    <a:gd name="T11" fmla="*/ 25 h 3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3" h="31">
                      <a:moveTo>
                        <a:pt x="14" y="25"/>
                      </a:moveTo>
                      <a:cubicBezTo>
                        <a:pt x="8" y="6"/>
                        <a:pt x="19" y="5"/>
                        <a:pt x="35" y="1"/>
                      </a:cubicBezTo>
                      <a:cubicBezTo>
                        <a:pt x="39" y="2"/>
                        <a:pt x="46" y="0"/>
                        <a:pt x="47" y="4"/>
                      </a:cubicBezTo>
                      <a:cubicBezTo>
                        <a:pt x="53" y="24"/>
                        <a:pt x="41" y="21"/>
                        <a:pt x="32" y="25"/>
                      </a:cubicBezTo>
                      <a:cubicBezTo>
                        <a:pt x="29" y="27"/>
                        <a:pt x="26" y="29"/>
                        <a:pt x="23" y="31"/>
                      </a:cubicBezTo>
                      <a:cubicBezTo>
                        <a:pt x="14" y="28"/>
                        <a:pt x="0" y="11"/>
                        <a:pt x="14" y="25"/>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63" name="Freeform 177"/>
                <p:cNvSpPr>
                  <a:spLocks/>
                </p:cNvSpPr>
                <p:nvPr/>
              </p:nvSpPr>
              <p:spPr bwMode="ltGray">
                <a:xfrm>
                  <a:off x="2622" y="719"/>
                  <a:ext cx="61" cy="22"/>
                </a:xfrm>
                <a:custGeom>
                  <a:avLst/>
                  <a:gdLst>
                    <a:gd name="T0" fmla="*/ 25 w 62"/>
                    <a:gd name="T1" fmla="*/ 21 h 21"/>
                    <a:gd name="T2" fmla="*/ 31 w 62"/>
                    <a:gd name="T3" fmla="*/ 0 h 21"/>
                    <a:gd name="T4" fmla="*/ 25 w 62"/>
                    <a:gd name="T5" fmla="*/ 21 h 21"/>
                    <a:gd name="T6" fmla="*/ 0 60000 65536"/>
                    <a:gd name="T7" fmla="*/ 0 60000 65536"/>
                    <a:gd name="T8" fmla="*/ 0 60000 65536"/>
                  </a:gdLst>
                  <a:ahLst/>
                  <a:cxnLst>
                    <a:cxn ang="T6">
                      <a:pos x="T0" y="T1"/>
                    </a:cxn>
                    <a:cxn ang="T7">
                      <a:pos x="T2" y="T3"/>
                    </a:cxn>
                    <a:cxn ang="T8">
                      <a:pos x="T4" y="T5"/>
                    </a:cxn>
                  </a:cxnLst>
                  <a:rect l="0" t="0" r="r" b="b"/>
                  <a:pathLst>
                    <a:path w="62" h="21">
                      <a:moveTo>
                        <a:pt x="25" y="21"/>
                      </a:moveTo>
                      <a:cubicBezTo>
                        <a:pt x="0" y="4"/>
                        <a:pt x="10" y="5"/>
                        <a:pt x="31" y="0"/>
                      </a:cubicBezTo>
                      <a:cubicBezTo>
                        <a:pt x="62" y="6"/>
                        <a:pt x="40" y="16"/>
                        <a:pt x="25" y="21"/>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64" name="Freeform 178"/>
                <p:cNvSpPr>
                  <a:spLocks/>
                </p:cNvSpPr>
                <p:nvPr/>
              </p:nvSpPr>
              <p:spPr bwMode="ltGray">
                <a:xfrm>
                  <a:off x="2635" y="753"/>
                  <a:ext cx="44" cy="31"/>
                </a:xfrm>
                <a:custGeom>
                  <a:avLst/>
                  <a:gdLst>
                    <a:gd name="T0" fmla="*/ 0 w 45"/>
                    <a:gd name="T1" fmla="*/ 12 h 31"/>
                    <a:gd name="T2" fmla="*/ 45 w 45"/>
                    <a:gd name="T3" fmla="*/ 15 h 31"/>
                    <a:gd name="T4" fmla="*/ 15 w 45"/>
                    <a:gd name="T5" fmla="*/ 15 h 31"/>
                    <a:gd name="T6" fmla="*/ 0 w 45"/>
                    <a:gd name="T7" fmla="*/ 12 h 3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 h="31">
                      <a:moveTo>
                        <a:pt x="0" y="12"/>
                      </a:moveTo>
                      <a:cubicBezTo>
                        <a:pt x="17" y="0"/>
                        <a:pt x="29" y="4"/>
                        <a:pt x="45" y="15"/>
                      </a:cubicBezTo>
                      <a:cubicBezTo>
                        <a:pt x="34" y="31"/>
                        <a:pt x="29" y="20"/>
                        <a:pt x="15" y="15"/>
                      </a:cubicBezTo>
                      <a:cubicBezTo>
                        <a:pt x="10" y="13"/>
                        <a:pt x="0" y="12"/>
                        <a:pt x="0" y="12"/>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65" name="Freeform 179"/>
                <p:cNvSpPr>
                  <a:spLocks/>
                </p:cNvSpPr>
                <p:nvPr/>
              </p:nvSpPr>
              <p:spPr bwMode="ltGray">
                <a:xfrm>
                  <a:off x="2727" y="804"/>
                  <a:ext cx="53" cy="30"/>
                </a:xfrm>
                <a:custGeom>
                  <a:avLst/>
                  <a:gdLst>
                    <a:gd name="T0" fmla="*/ 0 w 54"/>
                    <a:gd name="T1" fmla="*/ 24 h 30"/>
                    <a:gd name="T2" fmla="*/ 18 w 54"/>
                    <a:gd name="T3" fmla="*/ 30 h 30"/>
                    <a:gd name="T4" fmla="*/ 0 w 54"/>
                    <a:gd name="T5" fmla="*/ 24 h 30"/>
                    <a:gd name="T6" fmla="*/ 0 60000 65536"/>
                    <a:gd name="T7" fmla="*/ 0 60000 65536"/>
                    <a:gd name="T8" fmla="*/ 0 60000 65536"/>
                  </a:gdLst>
                  <a:ahLst/>
                  <a:cxnLst>
                    <a:cxn ang="T6">
                      <a:pos x="T0" y="T1"/>
                    </a:cxn>
                    <a:cxn ang="T7">
                      <a:pos x="T2" y="T3"/>
                    </a:cxn>
                    <a:cxn ang="T8">
                      <a:pos x="T4" y="T5"/>
                    </a:cxn>
                  </a:cxnLst>
                  <a:rect l="0" t="0" r="r" b="b"/>
                  <a:pathLst>
                    <a:path w="54" h="30">
                      <a:moveTo>
                        <a:pt x="0" y="24"/>
                      </a:moveTo>
                      <a:cubicBezTo>
                        <a:pt x="16" y="0"/>
                        <a:pt x="54" y="18"/>
                        <a:pt x="18" y="30"/>
                      </a:cubicBezTo>
                      <a:cubicBezTo>
                        <a:pt x="13" y="28"/>
                        <a:pt x="0" y="18"/>
                        <a:pt x="0" y="24"/>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66" name="Freeform 180"/>
                <p:cNvSpPr>
                  <a:spLocks/>
                </p:cNvSpPr>
                <p:nvPr/>
              </p:nvSpPr>
              <p:spPr bwMode="ltGray">
                <a:xfrm>
                  <a:off x="2706" y="839"/>
                  <a:ext cx="40" cy="23"/>
                </a:xfrm>
                <a:custGeom>
                  <a:avLst/>
                  <a:gdLst>
                    <a:gd name="T0" fmla="*/ 6 w 40"/>
                    <a:gd name="T1" fmla="*/ 10 h 24"/>
                    <a:gd name="T2" fmla="*/ 33 w 40"/>
                    <a:gd name="T3" fmla="*/ 4 h 24"/>
                    <a:gd name="T4" fmla="*/ 12 w 40"/>
                    <a:gd name="T5" fmla="*/ 19 h 24"/>
                    <a:gd name="T6" fmla="*/ 6 w 40"/>
                    <a:gd name="T7" fmla="*/ 10 h 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0" h="24">
                      <a:moveTo>
                        <a:pt x="6" y="10"/>
                      </a:moveTo>
                      <a:cubicBezTo>
                        <a:pt x="17" y="3"/>
                        <a:pt x="21" y="0"/>
                        <a:pt x="33" y="4"/>
                      </a:cubicBezTo>
                      <a:cubicBezTo>
                        <a:pt x="40" y="24"/>
                        <a:pt x="33" y="22"/>
                        <a:pt x="12" y="19"/>
                      </a:cubicBezTo>
                      <a:cubicBezTo>
                        <a:pt x="2" y="12"/>
                        <a:pt x="0" y="16"/>
                        <a:pt x="6" y="10"/>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67" name="Freeform 181"/>
                <p:cNvSpPr>
                  <a:spLocks/>
                </p:cNvSpPr>
                <p:nvPr/>
              </p:nvSpPr>
              <p:spPr bwMode="ltGray">
                <a:xfrm>
                  <a:off x="2721" y="874"/>
                  <a:ext cx="30" cy="20"/>
                </a:xfrm>
                <a:custGeom>
                  <a:avLst/>
                  <a:gdLst>
                    <a:gd name="T0" fmla="*/ 3 w 30"/>
                    <a:gd name="T1" fmla="*/ 5 h 20"/>
                    <a:gd name="T2" fmla="*/ 30 w 30"/>
                    <a:gd name="T3" fmla="*/ 14 h 20"/>
                    <a:gd name="T4" fmla="*/ 12 w 30"/>
                    <a:gd name="T5" fmla="*/ 14 h 20"/>
                    <a:gd name="T6" fmla="*/ 3 w 30"/>
                    <a:gd name="T7" fmla="*/ 5 h 2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0" h="20">
                      <a:moveTo>
                        <a:pt x="3" y="5"/>
                      </a:moveTo>
                      <a:cubicBezTo>
                        <a:pt x="16" y="1"/>
                        <a:pt x="25" y="0"/>
                        <a:pt x="30" y="14"/>
                      </a:cubicBezTo>
                      <a:cubicBezTo>
                        <a:pt x="23" y="16"/>
                        <a:pt x="19" y="20"/>
                        <a:pt x="12" y="14"/>
                      </a:cubicBezTo>
                      <a:cubicBezTo>
                        <a:pt x="0" y="4"/>
                        <a:pt x="11" y="5"/>
                        <a:pt x="3" y="5"/>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68" name="Freeform 182"/>
                <p:cNvSpPr>
                  <a:spLocks/>
                </p:cNvSpPr>
                <p:nvPr/>
              </p:nvSpPr>
              <p:spPr bwMode="ltGray">
                <a:xfrm>
                  <a:off x="2945" y="951"/>
                  <a:ext cx="63" cy="40"/>
                </a:xfrm>
                <a:custGeom>
                  <a:avLst/>
                  <a:gdLst>
                    <a:gd name="T0" fmla="*/ 49 w 62"/>
                    <a:gd name="T1" fmla="*/ 18 h 41"/>
                    <a:gd name="T2" fmla="*/ 4 w 62"/>
                    <a:gd name="T3" fmla="*/ 21 h 41"/>
                    <a:gd name="T4" fmla="*/ 16 w 62"/>
                    <a:gd name="T5" fmla="*/ 0 h 41"/>
                    <a:gd name="T6" fmla="*/ 46 w 62"/>
                    <a:gd name="T7" fmla="*/ 3 h 41"/>
                    <a:gd name="T8" fmla="*/ 61 w 62"/>
                    <a:gd name="T9" fmla="*/ 18 h 41"/>
                    <a:gd name="T10" fmla="*/ 49 w 62"/>
                    <a:gd name="T11" fmla="*/ 18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 h="41">
                      <a:moveTo>
                        <a:pt x="49" y="18"/>
                      </a:moveTo>
                      <a:cubicBezTo>
                        <a:pt x="41" y="41"/>
                        <a:pt x="20" y="31"/>
                        <a:pt x="4" y="21"/>
                      </a:cubicBezTo>
                      <a:cubicBezTo>
                        <a:pt x="0" y="8"/>
                        <a:pt x="3" y="4"/>
                        <a:pt x="16" y="0"/>
                      </a:cubicBezTo>
                      <a:cubicBezTo>
                        <a:pt x="27" y="4"/>
                        <a:pt x="34" y="7"/>
                        <a:pt x="46" y="3"/>
                      </a:cubicBezTo>
                      <a:cubicBezTo>
                        <a:pt x="49" y="5"/>
                        <a:pt x="62" y="12"/>
                        <a:pt x="61" y="18"/>
                      </a:cubicBezTo>
                      <a:cubicBezTo>
                        <a:pt x="58" y="29"/>
                        <a:pt x="51" y="20"/>
                        <a:pt x="49" y="18"/>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69" name="Freeform 183"/>
                <p:cNvSpPr>
                  <a:spLocks/>
                </p:cNvSpPr>
                <p:nvPr/>
              </p:nvSpPr>
              <p:spPr bwMode="ltGray">
                <a:xfrm>
                  <a:off x="3014" y="956"/>
                  <a:ext cx="46" cy="18"/>
                </a:xfrm>
                <a:custGeom>
                  <a:avLst/>
                  <a:gdLst>
                    <a:gd name="T0" fmla="*/ 25 w 45"/>
                    <a:gd name="T1" fmla="*/ 15 h 18"/>
                    <a:gd name="T2" fmla="*/ 16 w 45"/>
                    <a:gd name="T3" fmla="*/ 0 h 18"/>
                    <a:gd name="T4" fmla="*/ 34 w 45"/>
                    <a:gd name="T5" fmla="*/ 18 h 18"/>
                    <a:gd name="T6" fmla="*/ 25 w 45"/>
                    <a:gd name="T7" fmla="*/ 15 h 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 h="18">
                      <a:moveTo>
                        <a:pt x="25" y="15"/>
                      </a:moveTo>
                      <a:cubicBezTo>
                        <a:pt x="13" y="11"/>
                        <a:pt x="0" y="10"/>
                        <a:pt x="16" y="0"/>
                      </a:cubicBezTo>
                      <a:cubicBezTo>
                        <a:pt x="31" y="3"/>
                        <a:pt x="45" y="2"/>
                        <a:pt x="34" y="18"/>
                      </a:cubicBezTo>
                      <a:cubicBezTo>
                        <a:pt x="31" y="17"/>
                        <a:pt x="25" y="15"/>
                        <a:pt x="25" y="15"/>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70" name="Freeform 184"/>
                <p:cNvSpPr>
                  <a:spLocks/>
                </p:cNvSpPr>
                <p:nvPr/>
              </p:nvSpPr>
              <p:spPr bwMode="ltGray">
                <a:xfrm>
                  <a:off x="2966" y="992"/>
                  <a:ext cx="44" cy="22"/>
                </a:xfrm>
                <a:custGeom>
                  <a:avLst/>
                  <a:gdLst>
                    <a:gd name="T0" fmla="*/ 8 w 45"/>
                    <a:gd name="T1" fmla="*/ 8 h 23"/>
                    <a:gd name="T2" fmla="*/ 38 w 45"/>
                    <a:gd name="T3" fmla="*/ 8 h 23"/>
                    <a:gd name="T4" fmla="*/ 17 w 45"/>
                    <a:gd name="T5" fmla="*/ 23 h 23"/>
                    <a:gd name="T6" fmla="*/ 8 w 45"/>
                    <a:gd name="T7" fmla="*/ 8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 h="23">
                      <a:moveTo>
                        <a:pt x="8" y="8"/>
                      </a:moveTo>
                      <a:cubicBezTo>
                        <a:pt x="18" y="5"/>
                        <a:pt x="27" y="0"/>
                        <a:pt x="38" y="8"/>
                      </a:cubicBezTo>
                      <a:cubicBezTo>
                        <a:pt x="45" y="13"/>
                        <a:pt x="17" y="23"/>
                        <a:pt x="17" y="23"/>
                      </a:cubicBezTo>
                      <a:cubicBezTo>
                        <a:pt x="10" y="21"/>
                        <a:pt x="0" y="16"/>
                        <a:pt x="8" y="8"/>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71" name="Freeform 185"/>
                <p:cNvSpPr>
                  <a:spLocks/>
                </p:cNvSpPr>
                <p:nvPr/>
              </p:nvSpPr>
              <p:spPr bwMode="ltGray">
                <a:xfrm>
                  <a:off x="3317" y="962"/>
                  <a:ext cx="50" cy="25"/>
                </a:xfrm>
                <a:custGeom>
                  <a:avLst/>
                  <a:gdLst>
                    <a:gd name="T0" fmla="*/ 22 w 50"/>
                    <a:gd name="T1" fmla="*/ 2 h 26"/>
                    <a:gd name="T2" fmla="*/ 37 w 50"/>
                    <a:gd name="T3" fmla="*/ 14 h 26"/>
                    <a:gd name="T4" fmla="*/ 10 w 50"/>
                    <a:gd name="T5" fmla="*/ 26 h 26"/>
                    <a:gd name="T6" fmla="*/ 22 w 50"/>
                    <a:gd name="T7" fmla="*/ 2 h 2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 h="26">
                      <a:moveTo>
                        <a:pt x="22" y="2"/>
                      </a:moveTo>
                      <a:cubicBezTo>
                        <a:pt x="29" y="0"/>
                        <a:pt x="50" y="1"/>
                        <a:pt x="37" y="14"/>
                      </a:cubicBezTo>
                      <a:cubicBezTo>
                        <a:pt x="32" y="19"/>
                        <a:pt x="17" y="24"/>
                        <a:pt x="10" y="26"/>
                      </a:cubicBezTo>
                      <a:cubicBezTo>
                        <a:pt x="4" y="8"/>
                        <a:pt x="0" y="2"/>
                        <a:pt x="22" y="2"/>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72" name="Freeform 186"/>
                <p:cNvSpPr>
                  <a:spLocks/>
                </p:cNvSpPr>
                <p:nvPr/>
              </p:nvSpPr>
              <p:spPr bwMode="ltGray">
                <a:xfrm>
                  <a:off x="3570" y="1067"/>
                  <a:ext cx="23" cy="17"/>
                </a:xfrm>
                <a:custGeom>
                  <a:avLst/>
                  <a:gdLst>
                    <a:gd name="T0" fmla="*/ 0 w 24"/>
                    <a:gd name="T1" fmla="*/ 13 h 17"/>
                    <a:gd name="T2" fmla="*/ 24 w 24"/>
                    <a:gd name="T3" fmla="*/ 4 h 17"/>
                    <a:gd name="T4" fmla="*/ 0 w 24"/>
                    <a:gd name="T5" fmla="*/ 13 h 17"/>
                    <a:gd name="T6" fmla="*/ 0 60000 65536"/>
                    <a:gd name="T7" fmla="*/ 0 60000 65536"/>
                    <a:gd name="T8" fmla="*/ 0 60000 65536"/>
                  </a:gdLst>
                  <a:ahLst/>
                  <a:cxnLst>
                    <a:cxn ang="T6">
                      <a:pos x="T0" y="T1"/>
                    </a:cxn>
                    <a:cxn ang="T7">
                      <a:pos x="T2" y="T3"/>
                    </a:cxn>
                    <a:cxn ang="T8">
                      <a:pos x="T4" y="T5"/>
                    </a:cxn>
                  </a:cxnLst>
                  <a:rect l="0" t="0" r="r" b="b"/>
                  <a:pathLst>
                    <a:path w="24" h="17">
                      <a:moveTo>
                        <a:pt x="0" y="13"/>
                      </a:moveTo>
                      <a:cubicBezTo>
                        <a:pt x="8" y="2"/>
                        <a:pt x="11" y="0"/>
                        <a:pt x="24" y="4"/>
                      </a:cubicBezTo>
                      <a:cubicBezTo>
                        <a:pt x="16" y="15"/>
                        <a:pt x="13" y="17"/>
                        <a:pt x="0" y="13"/>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73" name="Freeform 187"/>
                <p:cNvSpPr>
                  <a:spLocks/>
                </p:cNvSpPr>
                <p:nvPr/>
              </p:nvSpPr>
              <p:spPr bwMode="ltGray">
                <a:xfrm>
                  <a:off x="1226" y="615"/>
                  <a:ext cx="2307" cy="2297"/>
                </a:xfrm>
                <a:custGeom>
                  <a:avLst/>
                  <a:gdLst>
                    <a:gd name="T0" fmla="*/ 844 w 2308"/>
                    <a:gd name="T1" fmla="*/ 111 h 2297"/>
                    <a:gd name="T2" fmla="*/ 871 w 2308"/>
                    <a:gd name="T3" fmla="*/ 201 h 2297"/>
                    <a:gd name="T4" fmla="*/ 925 w 2308"/>
                    <a:gd name="T5" fmla="*/ 90 h 2297"/>
                    <a:gd name="T6" fmla="*/ 1126 w 2308"/>
                    <a:gd name="T7" fmla="*/ 30 h 2297"/>
                    <a:gd name="T8" fmla="*/ 1030 w 2308"/>
                    <a:gd name="T9" fmla="*/ 129 h 2297"/>
                    <a:gd name="T10" fmla="*/ 1000 w 2308"/>
                    <a:gd name="T11" fmla="*/ 195 h 2297"/>
                    <a:gd name="T12" fmla="*/ 1117 w 2308"/>
                    <a:gd name="T13" fmla="*/ 258 h 2297"/>
                    <a:gd name="T14" fmla="*/ 1240 w 2308"/>
                    <a:gd name="T15" fmla="*/ 273 h 2297"/>
                    <a:gd name="T16" fmla="*/ 1105 w 2308"/>
                    <a:gd name="T17" fmla="*/ 366 h 2297"/>
                    <a:gd name="T18" fmla="*/ 1219 w 2308"/>
                    <a:gd name="T19" fmla="*/ 312 h 2297"/>
                    <a:gd name="T20" fmla="*/ 1306 w 2308"/>
                    <a:gd name="T21" fmla="*/ 294 h 2297"/>
                    <a:gd name="T22" fmla="*/ 1498 w 2308"/>
                    <a:gd name="T23" fmla="*/ 288 h 2297"/>
                    <a:gd name="T24" fmla="*/ 1606 w 2308"/>
                    <a:gd name="T25" fmla="*/ 393 h 2297"/>
                    <a:gd name="T26" fmla="*/ 1750 w 2308"/>
                    <a:gd name="T27" fmla="*/ 420 h 2297"/>
                    <a:gd name="T28" fmla="*/ 1864 w 2308"/>
                    <a:gd name="T29" fmla="*/ 426 h 2297"/>
                    <a:gd name="T30" fmla="*/ 2065 w 2308"/>
                    <a:gd name="T31" fmla="*/ 441 h 2297"/>
                    <a:gd name="T32" fmla="*/ 2260 w 2308"/>
                    <a:gd name="T33" fmla="*/ 408 h 2297"/>
                    <a:gd name="T34" fmla="*/ 2245 w 2308"/>
                    <a:gd name="T35" fmla="*/ 516 h 2297"/>
                    <a:gd name="T36" fmla="*/ 2182 w 2308"/>
                    <a:gd name="T37" fmla="*/ 641 h 2297"/>
                    <a:gd name="T38" fmla="*/ 2152 w 2308"/>
                    <a:gd name="T39" fmla="*/ 749 h 2297"/>
                    <a:gd name="T40" fmla="*/ 2148 w 2308"/>
                    <a:gd name="T41" fmla="*/ 861 h 2297"/>
                    <a:gd name="T42" fmla="*/ 2074 w 2308"/>
                    <a:gd name="T43" fmla="*/ 977 h 2297"/>
                    <a:gd name="T44" fmla="*/ 2058 w 2308"/>
                    <a:gd name="T45" fmla="*/ 769 h 2297"/>
                    <a:gd name="T46" fmla="*/ 2094 w 2308"/>
                    <a:gd name="T47" fmla="*/ 623 h 2297"/>
                    <a:gd name="T48" fmla="*/ 2012 w 2308"/>
                    <a:gd name="T49" fmla="*/ 717 h 2297"/>
                    <a:gd name="T50" fmla="*/ 1716 w 2308"/>
                    <a:gd name="T51" fmla="*/ 861 h 2297"/>
                    <a:gd name="T52" fmla="*/ 1762 w 2308"/>
                    <a:gd name="T53" fmla="*/ 1127 h 2297"/>
                    <a:gd name="T54" fmla="*/ 1584 w 2308"/>
                    <a:gd name="T55" fmla="*/ 1263 h 2297"/>
                    <a:gd name="T56" fmla="*/ 1560 w 2308"/>
                    <a:gd name="T57" fmla="*/ 1445 h 2297"/>
                    <a:gd name="T58" fmla="*/ 1476 w 2308"/>
                    <a:gd name="T59" fmla="*/ 1329 h 2297"/>
                    <a:gd name="T60" fmla="*/ 1414 w 2308"/>
                    <a:gd name="T61" fmla="*/ 1251 h 2297"/>
                    <a:gd name="T62" fmla="*/ 1332 w 2308"/>
                    <a:gd name="T63" fmla="*/ 1349 h 2297"/>
                    <a:gd name="T64" fmla="*/ 1342 w 2308"/>
                    <a:gd name="T65" fmla="*/ 1383 h 2297"/>
                    <a:gd name="T66" fmla="*/ 1348 w 2308"/>
                    <a:gd name="T67" fmla="*/ 1517 h 2297"/>
                    <a:gd name="T68" fmla="*/ 1300 w 2308"/>
                    <a:gd name="T69" fmla="*/ 1663 h 2297"/>
                    <a:gd name="T70" fmla="*/ 1118 w 2308"/>
                    <a:gd name="T71" fmla="*/ 1769 h 2297"/>
                    <a:gd name="T72" fmla="*/ 940 w 2308"/>
                    <a:gd name="T73" fmla="*/ 1773 h 2297"/>
                    <a:gd name="T74" fmla="*/ 972 w 2308"/>
                    <a:gd name="T75" fmla="*/ 2031 h 2297"/>
                    <a:gd name="T76" fmla="*/ 840 w 2308"/>
                    <a:gd name="T77" fmla="*/ 2091 h 2297"/>
                    <a:gd name="T78" fmla="*/ 736 w 2308"/>
                    <a:gd name="T79" fmla="*/ 1943 h 2297"/>
                    <a:gd name="T80" fmla="*/ 800 w 2308"/>
                    <a:gd name="T81" fmla="*/ 2247 h 2297"/>
                    <a:gd name="T82" fmla="*/ 694 w 2308"/>
                    <a:gd name="T83" fmla="*/ 2085 h 2297"/>
                    <a:gd name="T84" fmla="*/ 690 w 2308"/>
                    <a:gd name="T85" fmla="*/ 1807 h 2297"/>
                    <a:gd name="T86" fmla="*/ 598 w 2308"/>
                    <a:gd name="T87" fmla="*/ 1565 h 2297"/>
                    <a:gd name="T88" fmla="*/ 434 w 2308"/>
                    <a:gd name="T89" fmla="*/ 1627 h 2297"/>
                    <a:gd name="T90" fmla="*/ 282 w 2308"/>
                    <a:gd name="T91" fmla="*/ 1829 h 2297"/>
                    <a:gd name="T92" fmla="*/ 252 w 2308"/>
                    <a:gd name="T93" fmla="*/ 1467 h 2297"/>
                    <a:gd name="T94" fmla="*/ 232 w 2308"/>
                    <a:gd name="T95" fmla="*/ 1357 h 2297"/>
                    <a:gd name="T96" fmla="*/ 176 w 2308"/>
                    <a:gd name="T97" fmla="*/ 1149 h 2297"/>
                    <a:gd name="T98" fmla="*/ 138 w 2308"/>
                    <a:gd name="T99" fmla="*/ 1021 h 2297"/>
                    <a:gd name="T100" fmla="*/ 132 w 2308"/>
                    <a:gd name="T101" fmla="*/ 1253 h 2297"/>
                    <a:gd name="T102" fmla="*/ 22 w 2308"/>
                    <a:gd name="T103" fmla="*/ 1151 h 2297"/>
                    <a:gd name="T104" fmla="*/ 206 w 2308"/>
                    <a:gd name="T105" fmla="*/ 681 h 2297"/>
                    <a:gd name="T106" fmla="*/ 404 w 2308"/>
                    <a:gd name="T107" fmla="*/ 515 h 2297"/>
                    <a:gd name="T108" fmla="*/ 386 w 2308"/>
                    <a:gd name="T109" fmla="*/ 673 h 2297"/>
                    <a:gd name="T110" fmla="*/ 378 w 2308"/>
                    <a:gd name="T111" fmla="*/ 733 h 2297"/>
                    <a:gd name="T112" fmla="*/ 498 w 2308"/>
                    <a:gd name="T113" fmla="*/ 599 h 2297"/>
                    <a:gd name="T114" fmla="*/ 494 w 2308"/>
                    <a:gd name="T115" fmla="*/ 411 h 2297"/>
                    <a:gd name="T116" fmla="*/ 500 w 2308"/>
                    <a:gd name="T117" fmla="*/ 375 h 229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308" h="2297">
                      <a:moveTo>
                        <a:pt x="847" y="63"/>
                      </a:moveTo>
                      <a:cubicBezTo>
                        <a:pt x="856" y="89"/>
                        <a:pt x="868" y="59"/>
                        <a:pt x="883" y="54"/>
                      </a:cubicBezTo>
                      <a:cubicBezTo>
                        <a:pt x="892" y="51"/>
                        <a:pt x="901" y="48"/>
                        <a:pt x="910" y="45"/>
                      </a:cubicBezTo>
                      <a:cubicBezTo>
                        <a:pt x="913" y="44"/>
                        <a:pt x="919" y="42"/>
                        <a:pt x="919" y="42"/>
                      </a:cubicBezTo>
                      <a:cubicBezTo>
                        <a:pt x="922" y="43"/>
                        <a:pt x="951" y="46"/>
                        <a:pt x="934" y="60"/>
                      </a:cubicBezTo>
                      <a:cubicBezTo>
                        <a:pt x="930" y="63"/>
                        <a:pt x="924" y="62"/>
                        <a:pt x="919" y="63"/>
                      </a:cubicBezTo>
                      <a:cubicBezTo>
                        <a:pt x="899" y="56"/>
                        <a:pt x="879" y="70"/>
                        <a:pt x="865" y="84"/>
                      </a:cubicBezTo>
                      <a:cubicBezTo>
                        <a:pt x="863" y="102"/>
                        <a:pt x="865" y="118"/>
                        <a:pt x="844" y="111"/>
                      </a:cubicBezTo>
                      <a:cubicBezTo>
                        <a:pt x="818" y="114"/>
                        <a:pt x="807" y="111"/>
                        <a:pt x="799" y="135"/>
                      </a:cubicBezTo>
                      <a:cubicBezTo>
                        <a:pt x="800" y="139"/>
                        <a:pt x="799" y="144"/>
                        <a:pt x="802" y="147"/>
                      </a:cubicBezTo>
                      <a:cubicBezTo>
                        <a:pt x="807" y="151"/>
                        <a:pt x="820" y="153"/>
                        <a:pt x="820" y="153"/>
                      </a:cubicBezTo>
                      <a:cubicBezTo>
                        <a:pt x="840" y="149"/>
                        <a:pt x="846" y="140"/>
                        <a:pt x="862" y="129"/>
                      </a:cubicBezTo>
                      <a:cubicBezTo>
                        <a:pt x="866" y="132"/>
                        <a:pt x="877" y="136"/>
                        <a:pt x="874" y="144"/>
                      </a:cubicBezTo>
                      <a:cubicBezTo>
                        <a:pt x="872" y="151"/>
                        <a:pt x="867" y="157"/>
                        <a:pt x="862" y="162"/>
                      </a:cubicBezTo>
                      <a:cubicBezTo>
                        <a:pt x="856" y="168"/>
                        <a:pt x="844" y="180"/>
                        <a:pt x="844" y="180"/>
                      </a:cubicBezTo>
                      <a:cubicBezTo>
                        <a:pt x="848" y="202"/>
                        <a:pt x="849" y="205"/>
                        <a:pt x="871" y="201"/>
                      </a:cubicBezTo>
                      <a:cubicBezTo>
                        <a:pt x="882" y="194"/>
                        <a:pt x="888" y="189"/>
                        <a:pt x="892" y="177"/>
                      </a:cubicBezTo>
                      <a:cubicBezTo>
                        <a:pt x="890" y="170"/>
                        <a:pt x="884" y="164"/>
                        <a:pt x="883" y="156"/>
                      </a:cubicBezTo>
                      <a:cubicBezTo>
                        <a:pt x="878" y="102"/>
                        <a:pt x="934" y="96"/>
                        <a:pt x="973" y="90"/>
                      </a:cubicBezTo>
                      <a:cubicBezTo>
                        <a:pt x="992" y="96"/>
                        <a:pt x="1006" y="97"/>
                        <a:pt x="1027" y="99"/>
                      </a:cubicBezTo>
                      <a:cubicBezTo>
                        <a:pt x="1029" y="100"/>
                        <a:pt x="1051" y="110"/>
                        <a:pt x="1042" y="93"/>
                      </a:cubicBezTo>
                      <a:cubicBezTo>
                        <a:pt x="1034" y="79"/>
                        <a:pt x="1013" y="80"/>
                        <a:pt x="1000" y="78"/>
                      </a:cubicBezTo>
                      <a:cubicBezTo>
                        <a:pt x="981" y="72"/>
                        <a:pt x="985" y="69"/>
                        <a:pt x="961" y="72"/>
                      </a:cubicBezTo>
                      <a:cubicBezTo>
                        <a:pt x="948" y="76"/>
                        <a:pt x="938" y="86"/>
                        <a:pt x="925" y="90"/>
                      </a:cubicBezTo>
                      <a:cubicBezTo>
                        <a:pt x="919" y="73"/>
                        <a:pt x="932" y="70"/>
                        <a:pt x="946" y="60"/>
                      </a:cubicBezTo>
                      <a:cubicBezTo>
                        <a:pt x="952" y="56"/>
                        <a:pt x="964" y="48"/>
                        <a:pt x="964" y="48"/>
                      </a:cubicBezTo>
                      <a:cubicBezTo>
                        <a:pt x="967" y="43"/>
                        <a:pt x="978" y="25"/>
                        <a:pt x="985" y="21"/>
                      </a:cubicBezTo>
                      <a:cubicBezTo>
                        <a:pt x="993" y="16"/>
                        <a:pt x="1004" y="17"/>
                        <a:pt x="1012" y="12"/>
                      </a:cubicBezTo>
                      <a:cubicBezTo>
                        <a:pt x="1020" y="7"/>
                        <a:pt x="1039" y="0"/>
                        <a:pt x="1039" y="0"/>
                      </a:cubicBezTo>
                      <a:cubicBezTo>
                        <a:pt x="1060" y="2"/>
                        <a:pt x="1068" y="1"/>
                        <a:pt x="1084" y="12"/>
                      </a:cubicBezTo>
                      <a:cubicBezTo>
                        <a:pt x="1091" y="33"/>
                        <a:pt x="1084" y="28"/>
                        <a:pt x="1099" y="33"/>
                      </a:cubicBezTo>
                      <a:cubicBezTo>
                        <a:pt x="1110" y="29"/>
                        <a:pt x="1115" y="34"/>
                        <a:pt x="1126" y="30"/>
                      </a:cubicBezTo>
                      <a:cubicBezTo>
                        <a:pt x="1140" y="34"/>
                        <a:pt x="1150" y="32"/>
                        <a:pt x="1159" y="45"/>
                      </a:cubicBezTo>
                      <a:cubicBezTo>
                        <a:pt x="1167" y="78"/>
                        <a:pt x="1154" y="97"/>
                        <a:pt x="1123" y="105"/>
                      </a:cubicBezTo>
                      <a:cubicBezTo>
                        <a:pt x="1110" y="114"/>
                        <a:pt x="1106" y="126"/>
                        <a:pt x="1093" y="135"/>
                      </a:cubicBezTo>
                      <a:cubicBezTo>
                        <a:pt x="1086" y="146"/>
                        <a:pt x="1039" y="169"/>
                        <a:pt x="1024" y="174"/>
                      </a:cubicBezTo>
                      <a:cubicBezTo>
                        <a:pt x="1015" y="188"/>
                        <a:pt x="1011" y="186"/>
                        <a:pt x="994" y="183"/>
                      </a:cubicBezTo>
                      <a:cubicBezTo>
                        <a:pt x="991" y="180"/>
                        <a:pt x="986" y="178"/>
                        <a:pt x="985" y="174"/>
                      </a:cubicBezTo>
                      <a:cubicBezTo>
                        <a:pt x="983" y="163"/>
                        <a:pt x="1004" y="150"/>
                        <a:pt x="1012" y="147"/>
                      </a:cubicBezTo>
                      <a:cubicBezTo>
                        <a:pt x="1018" y="141"/>
                        <a:pt x="1024" y="135"/>
                        <a:pt x="1030" y="129"/>
                      </a:cubicBezTo>
                      <a:cubicBezTo>
                        <a:pt x="1034" y="125"/>
                        <a:pt x="1018" y="133"/>
                        <a:pt x="1012" y="135"/>
                      </a:cubicBezTo>
                      <a:cubicBezTo>
                        <a:pt x="1006" y="137"/>
                        <a:pt x="1000" y="141"/>
                        <a:pt x="994" y="144"/>
                      </a:cubicBezTo>
                      <a:cubicBezTo>
                        <a:pt x="988" y="148"/>
                        <a:pt x="976" y="156"/>
                        <a:pt x="976" y="156"/>
                      </a:cubicBezTo>
                      <a:cubicBezTo>
                        <a:pt x="969" y="167"/>
                        <a:pt x="963" y="167"/>
                        <a:pt x="952" y="174"/>
                      </a:cubicBezTo>
                      <a:cubicBezTo>
                        <a:pt x="938" y="195"/>
                        <a:pt x="936" y="186"/>
                        <a:pt x="946" y="201"/>
                      </a:cubicBezTo>
                      <a:cubicBezTo>
                        <a:pt x="952" y="199"/>
                        <a:pt x="958" y="197"/>
                        <a:pt x="964" y="195"/>
                      </a:cubicBezTo>
                      <a:cubicBezTo>
                        <a:pt x="967" y="194"/>
                        <a:pt x="973" y="192"/>
                        <a:pt x="973" y="192"/>
                      </a:cubicBezTo>
                      <a:cubicBezTo>
                        <a:pt x="994" y="199"/>
                        <a:pt x="985" y="200"/>
                        <a:pt x="1000" y="195"/>
                      </a:cubicBezTo>
                      <a:cubicBezTo>
                        <a:pt x="1018" y="222"/>
                        <a:pt x="982" y="200"/>
                        <a:pt x="1006" y="216"/>
                      </a:cubicBezTo>
                      <a:cubicBezTo>
                        <a:pt x="1019" y="212"/>
                        <a:pt x="1031" y="221"/>
                        <a:pt x="1042" y="228"/>
                      </a:cubicBezTo>
                      <a:cubicBezTo>
                        <a:pt x="1050" y="216"/>
                        <a:pt x="1053" y="210"/>
                        <a:pt x="1066" y="219"/>
                      </a:cubicBezTo>
                      <a:cubicBezTo>
                        <a:pt x="1076" y="234"/>
                        <a:pt x="1073" y="223"/>
                        <a:pt x="1063" y="234"/>
                      </a:cubicBezTo>
                      <a:cubicBezTo>
                        <a:pt x="1058" y="239"/>
                        <a:pt x="1051" y="252"/>
                        <a:pt x="1051" y="252"/>
                      </a:cubicBezTo>
                      <a:cubicBezTo>
                        <a:pt x="1063" y="260"/>
                        <a:pt x="1076" y="262"/>
                        <a:pt x="1090" y="267"/>
                      </a:cubicBezTo>
                      <a:cubicBezTo>
                        <a:pt x="1096" y="265"/>
                        <a:pt x="1102" y="263"/>
                        <a:pt x="1108" y="261"/>
                      </a:cubicBezTo>
                      <a:cubicBezTo>
                        <a:pt x="1111" y="260"/>
                        <a:pt x="1117" y="258"/>
                        <a:pt x="1117" y="258"/>
                      </a:cubicBezTo>
                      <a:cubicBezTo>
                        <a:pt x="1119" y="264"/>
                        <a:pt x="1121" y="270"/>
                        <a:pt x="1123" y="276"/>
                      </a:cubicBezTo>
                      <a:cubicBezTo>
                        <a:pt x="1124" y="279"/>
                        <a:pt x="1126" y="285"/>
                        <a:pt x="1126" y="285"/>
                      </a:cubicBezTo>
                      <a:cubicBezTo>
                        <a:pt x="1113" y="289"/>
                        <a:pt x="1114" y="296"/>
                        <a:pt x="1111" y="309"/>
                      </a:cubicBezTo>
                      <a:cubicBezTo>
                        <a:pt x="1112" y="314"/>
                        <a:pt x="1110" y="320"/>
                        <a:pt x="1114" y="324"/>
                      </a:cubicBezTo>
                      <a:cubicBezTo>
                        <a:pt x="1124" y="334"/>
                        <a:pt x="1133" y="301"/>
                        <a:pt x="1138" y="294"/>
                      </a:cubicBezTo>
                      <a:cubicBezTo>
                        <a:pt x="1144" y="286"/>
                        <a:pt x="1156" y="286"/>
                        <a:pt x="1165" y="285"/>
                      </a:cubicBezTo>
                      <a:cubicBezTo>
                        <a:pt x="1180" y="275"/>
                        <a:pt x="1199" y="271"/>
                        <a:pt x="1216" y="267"/>
                      </a:cubicBezTo>
                      <a:cubicBezTo>
                        <a:pt x="1228" y="259"/>
                        <a:pt x="1235" y="258"/>
                        <a:pt x="1240" y="273"/>
                      </a:cubicBezTo>
                      <a:cubicBezTo>
                        <a:pt x="1230" y="283"/>
                        <a:pt x="1224" y="287"/>
                        <a:pt x="1210" y="291"/>
                      </a:cubicBezTo>
                      <a:cubicBezTo>
                        <a:pt x="1202" y="296"/>
                        <a:pt x="1183" y="303"/>
                        <a:pt x="1183" y="303"/>
                      </a:cubicBezTo>
                      <a:cubicBezTo>
                        <a:pt x="1167" y="328"/>
                        <a:pt x="1163" y="332"/>
                        <a:pt x="1135" y="339"/>
                      </a:cubicBezTo>
                      <a:cubicBezTo>
                        <a:pt x="1125" y="349"/>
                        <a:pt x="1119" y="350"/>
                        <a:pt x="1105" y="354"/>
                      </a:cubicBezTo>
                      <a:cubicBezTo>
                        <a:pt x="1085" y="347"/>
                        <a:pt x="1075" y="345"/>
                        <a:pt x="1054" y="342"/>
                      </a:cubicBezTo>
                      <a:cubicBezTo>
                        <a:pt x="1054" y="342"/>
                        <a:pt x="1062" y="355"/>
                        <a:pt x="1069" y="357"/>
                      </a:cubicBezTo>
                      <a:cubicBezTo>
                        <a:pt x="1075" y="359"/>
                        <a:pt x="1081" y="359"/>
                        <a:pt x="1087" y="360"/>
                      </a:cubicBezTo>
                      <a:cubicBezTo>
                        <a:pt x="1093" y="362"/>
                        <a:pt x="1105" y="366"/>
                        <a:pt x="1105" y="366"/>
                      </a:cubicBezTo>
                      <a:cubicBezTo>
                        <a:pt x="1116" y="362"/>
                        <a:pt x="1123" y="359"/>
                        <a:pt x="1135" y="363"/>
                      </a:cubicBezTo>
                      <a:cubicBezTo>
                        <a:pt x="1138" y="360"/>
                        <a:pt x="1140" y="356"/>
                        <a:pt x="1144" y="354"/>
                      </a:cubicBezTo>
                      <a:cubicBezTo>
                        <a:pt x="1147" y="352"/>
                        <a:pt x="1152" y="348"/>
                        <a:pt x="1153" y="351"/>
                      </a:cubicBezTo>
                      <a:cubicBezTo>
                        <a:pt x="1154" y="357"/>
                        <a:pt x="1147" y="369"/>
                        <a:pt x="1147" y="369"/>
                      </a:cubicBezTo>
                      <a:cubicBezTo>
                        <a:pt x="1148" y="373"/>
                        <a:pt x="1146" y="380"/>
                        <a:pt x="1150" y="381"/>
                      </a:cubicBezTo>
                      <a:cubicBezTo>
                        <a:pt x="1162" y="384"/>
                        <a:pt x="1162" y="348"/>
                        <a:pt x="1165" y="345"/>
                      </a:cubicBezTo>
                      <a:cubicBezTo>
                        <a:pt x="1166" y="343"/>
                        <a:pt x="1195" y="321"/>
                        <a:pt x="1201" y="318"/>
                      </a:cubicBezTo>
                      <a:cubicBezTo>
                        <a:pt x="1207" y="315"/>
                        <a:pt x="1219" y="312"/>
                        <a:pt x="1219" y="312"/>
                      </a:cubicBezTo>
                      <a:cubicBezTo>
                        <a:pt x="1220" y="318"/>
                        <a:pt x="1219" y="325"/>
                        <a:pt x="1222" y="330"/>
                      </a:cubicBezTo>
                      <a:cubicBezTo>
                        <a:pt x="1224" y="333"/>
                        <a:pt x="1223" y="324"/>
                        <a:pt x="1225" y="321"/>
                      </a:cubicBezTo>
                      <a:cubicBezTo>
                        <a:pt x="1227" y="317"/>
                        <a:pt x="1230" y="314"/>
                        <a:pt x="1234" y="312"/>
                      </a:cubicBezTo>
                      <a:cubicBezTo>
                        <a:pt x="1240" y="309"/>
                        <a:pt x="1252" y="306"/>
                        <a:pt x="1252" y="306"/>
                      </a:cubicBezTo>
                      <a:cubicBezTo>
                        <a:pt x="1268" y="310"/>
                        <a:pt x="1273" y="324"/>
                        <a:pt x="1258" y="336"/>
                      </a:cubicBezTo>
                      <a:cubicBezTo>
                        <a:pt x="1253" y="340"/>
                        <a:pt x="1246" y="341"/>
                        <a:pt x="1240" y="345"/>
                      </a:cubicBezTo>
                      <a:cubicBezTo>
                        <a:pt x="1225" y="368"/>
                        <a:pt x="1262" y="342"/>
                        <a:pt x="1270" y="339"/>
                      </a:cubicBezTo>
                      <a:cubicBezTo>
                        <a:pt x="1277" y="317"/>
                        <a:pt x="1282" y="302"/>
                        <a:pt x="1306" y="294"/>
                      </a:cubicBezTo>
                      <a:cubicBezTo>
                        <a:pt x="1320" y="298"/>
                        <a:pt x="1320" y="305"/>
                        <a:pt x="1333" y="309"/>
                      </a:cubicBezTo>
                      <a:cubicBezTo>
                        <a:pt x="1365" y="301"/>
                        <a:pt x="1327" y="312"/>
                        <a:pt x="1354" y="300"/>
                      </a:cubicBezTo>
                      <a:cubicBezTo>
                        <a:pt x="1360" y="297"/>
                        <a:pt x="1372" y="294"/>
                        <a:pt x="1372" y="294"/>
                      </a:cubicBezTo>
                      <a:cubicBezTo>
                        <a:pt x="1387" y="299"/>
                        <a:pt x="1378" y="298"/>
                        <a:pt x="1399" y="291"/>
                      </a:cubicBezTo>
                      <a:cubicBezTo>
                        <a:pt x="1405" y="289"/>
                        <a:pt x="1417" y="285"/>
                        <a:pt x="1417" y="285"/>
                      </a:cubicBezTo>
                      <a:cubicBezTo>
                        <a:pt x="1424" y="287"/>
                        <a:pt x="1431" y="288"/>
                        <a:pt x="1438" y="291"/>
                      </a:cubicBezTo>
                      <a:cubicBezTo>
                        <a:pt x="1444" y="294"/>
                        <a:pt x="1456" y="303"/>
                        <a:pt x="1456" y="303"/>
                      </a:cubicBezTo>
                      <a:cubicBezTo>
                        <a:pt x="1475" y="284"/>
                        <a:pt x="1464" y="284"/>
                        <a:pt x="1498" y="288"/>
                      </a:cubicBezTo>
                      <a:cubicBezTo>
                        <a:pt x="1513" y="293"/>
                        <a:pt x="1524" y="300"/>
                        <a:pt x="1540" y="303"/>
                      </a:cubicBezTo>
                      <a:cubicBezTo>
                        <a:pt x="1553" y="322"/>
                        <a:pt x="1536" y="347"/>
                        <a:pt x="1516" y="354"/>
                      </a:cubicBezTo>
                      <a:cubicBezTo>
                        <a:pt x="1500" y="349"/>
                        <a:pt x="1511" y="359"/>
                        <a:pt x="1495" y="363"/>
                      </a:cubicBezTo>
                      <a:cubicBezTo>
                        <a:pt x="1474" y="368"/>
                        <a:pt x="1453" y="376"/>
                        <a:pt x="1432" y="381"/>
                      </a:cubicBezTo>
                      <a:cubicBezTo>
                        <a:pt x="1443" y="385"/>
                        <a:pt x="1485" y="376"/>
                        <a:pt x="1495" y="375"/>
                      </a:cubicBezTo>
                      <a:cubicBezTo>
                        <a:pt x="1511" y="370"/>
                        <a:pt x="1524" y="376"/>
                        <a:pt x="1540" y="381"/>
                      </a:cubicBezTo>
                      <a:cubicBezTo>
                        <a:pt x="1549" y="384"/>
                        <a:pt x="1567" y="390"/>
                        <a:pt x="1567" y="390"/>
                      </a:cubicBezTo>
                      <a:cubicBezTo>
                        <a:pt x="1577" y="406"/>
                        <a:pt x="1590" y="398"/>
                        <a:pt x="1606" y="393"/>
                      </a:cubicBezTo>
                      <a:cubicBezTo>
                        <a:pt x="1608" y="386"/>
                        <a:pt x="1608" y="380"/>
                        <a:pt x="1618" y="381"/>
                      </a:cubicBezTo>
                      <a:cubicBezTo>
                        <a:pt x="1624" y="382"/>
                        <a:pt x="1636" y="387"/>
                        <a:pt x="1636" y="387"/>
                      </a:cubicBezTo>
                      <a:cubicBezTo>
                        <a:pt x="1650" y="408"/>
                        <a:pt x="1650" y="398"/>
                        <a:pt x="1645" y="414"/>
                      </a:cubicBezTo>
                      <a:cubicBezTo>
                        <a:pt x="1650" y="428"/>
                        <a:pt x="1652" y="438"/>
                        <a:pt x="1660" y="450"/>
                      </a:cubicBezTo>
                      <a:cubicBezTo>
                        <a:pt x="1671" y="443"/>
                        <a:pt x="1669" y="436"/>
                        <a:pt x="1681" y="432"/>
                      </a:cubicBezTo>
                      <a:cubicBezTo>
                        <a:pt x="1694" y="435"/>
                        <a:pt x="1702" y="439"/>
                        <a:pt x="1714" y="435"/>
                      </a:cubicBezTo>
                      <a:cubicBezTo>
                        <a:pt x="1724" y="438"/>
                        <a:pt x="1731" y="444"/>
                        <a:pt x="1741" y="447"/>
                      </a:cubicBezTo>
                      <a:cubicBezTo>
                        <a:pt x="1760" y="441"/>
                        <a:pt x="1761" y="437"/>
                        <a:pt x="1750" y="420"/>
                      </a:cubicBezTo>
                      <a:cubicBezTo>
                        <a:pt x="1751" y="417"/>
                        <a:pt x="1750" y="413"/>
                        <a:pt x="1753" y="411"/>
                      </a:cubicBezTo>
                      <a:cubicBezTo>
                        <a:pt x="1758" y="407"/>
                        <a:pt x="1771" y="405"/>
                        <a:pt x="1771" y="405"/>
                      </a:cubicBezTo>
                      <a:cubicBezTo>
                        <a:pt x="1786" y="407"/>
                        <a:pt x="1808" y="404"/>
                        <a:pt x="1813" y="420"/>
                      </a:cubicBezTo>
                      <a:cubicBezTo>
                        <a:pt x="1810" y="423"/>
                        <a:pt x="1804" y="425"/>
                        <a:pt x="1804" y="429"/>
                      </a:cubicBezTo>
                      <a:cubicBezTo>
                        <a:pt x="1804" y="433"/>
                        <a:pt x="1810" y="436"/>
                        <a:pt x="1813" y="435"/>
                      </a:cubicBezTo>
                      <a:cubicBezTo>
                        <a:pt x="1820" y="433"/>
                        <a:pt x="1816" y="420"/>
                        <a:pt x="1822" y="417"/>
                      </a:cubicBezTo>
                      <a:cubicBezTo>
                        <a:pt x="1826" y="414"/>
                        <a:pt x="1832" y="415"/>
                        <a:pt x="1837" y="414"/>
                      </a:cubicBezTo>
                      <a:cubicBezTo>
                        <a:pt x="1858" y="421"/>
                        <a:pt x="1850" y="416"/>
                        <a:pt x="1864" y="426"/>
                      </a:cubicBezTo>
                      <a:cubicBezTo>
                        <a:pt x="1874" y="440"/>
                        <a:pt x="1867" y="436"/>
                        <a:pt x="1888" y="429"/>
                      </a:cubicBezTo>
                      <a:cubicBezTo>
                        <a:pt x="1894" y="427"/>
                        <a:pt x="1906" y="423"/>
                        <a:pt x="1906" y="423"/>
                      </a:cubicBezTo>
                      <a:cubicBezTo>
                        <a:pt x="1927" y="427"/>
                        <a:pt x="1916" y="424"/>
                        <a:pt x="1939" y="432"/>
                      </a:cubicBezTo>
                      <a:cubicBezTo>
                        <a:pt x="1942" y="433"/>
                        <a:pt x="1948" y="435"/>
                        <a:pt x="1948" y="435"/>
                      </a:cubicBezTo>
                      <a:cubicBezTo>
                        <a:pt x="1954" y="444"/>
                        <a:pt x="1972" y="456"/>
                        <a:pt x="1972" y="456"/>
                      </a:cubicBezTo>
                      <a:cubicBezTo>
                        <a:pt x="1984" y="453"/>
                        <a:pt x="1991" y="449"/>
                        <a:pt x="2002" y="444"/>
                      </a:cubicBezTo>
                      <a:cubicBezTo>
                        <a:pt x="2008" y="441"/>
                        <a:pt x="2020" y="438"/>
                        <a:pt x="2020" y="438"/>
                      </a:cubicBezTo>
                      <a:cubicBezTo>
                        <a:pt x="2036" y="441"/>
                        <a:pt x="2049" y="445"/>
                        <a:pt x="2065" y="441"/>
                      </a:cubicBezTo>
                      <a:cubicBezTo>
                        <a:pt x="2059" y="423"/>
                        <a:pt x="2065" y="423"/>
                        <a:pt x="2083" y="417"/>
                      </a:cubicBezTo>
                      <a:cubicBezTo>
                        <a:pt x="2090" y="415"/>
                        <a:pt x="2095" y="409"/>
                        <a:pt x="2101" y="405"/>
                      </a:cubicBezTo>
                      <a:cubicBezTo>
                        <a:pt x="2104" y="403"/>
                        <a:pt x="2110" y="399"/>
                        <a:pt x="2110" y="399"/>
                      </a:cubicBezTo>
                      <a:cubicBezTo>
                        <a:pt x="2119" y="400"/>
                        <a:pt x="2136" y="402"/>
                        <a:pt x="2146" y="405"/>
                      </a:cubicBezTo>
                      <a:cubicBezTo>
                        <a:pt x="2155" y="407"/>
                        <a:pt x="2173" y="414"/>
                        <a:pt x="2173" y="414"/>
                      </a:cubicBezTo>
                      <a:cubicBezTo>
                        <a:pt x="2189" y="403"/>
                        <a:pt x="2197" y="405"/>
                        <a:pt x="2215" y="411"/>
                      </a:cubicBezTo>
                      <a:cubicBezTo>
                        <a:pt x="2222" y="413"/>
                        <a:pt x="2233" y="423"/>
                        <a:pt x="2233" y="423"/>
                      </a:cubicBezTo>
                      <a:cubicBezTo>
                        <a:pt x="2244" y="419"/>
                        <a:pt x="2249" y="412"/>
                        <a:pt x="2260" y="408"/>
                      </a:cubicBezTo>
                      <a:cubicBezTo>
                        <a:pt x="2271" y="412"/>
                        <a:pt x="2280" y="413"/>
                        <a:pt x="2290" y="420"/>
                      </a:cubicBezTo>
                      <a:cubicBezTo>
                        <a:pt x="2287" y="434"/>
                        <a:pt x="2284" y="442"/>
                        <a:pt x="2299" y="447"/>
                      </a:cubicBezTo>
                      <a:cubicBezTo>
                        <a:pt x="2308" y="460"/>
                        <a:pt x="2304" y="463"/>
                        <a:pt x="2293" y="474"/>
                      </a:cubicBezTo>
                      <a:cubicBezTo>
                        <a:pt x="2284" y="471"/>
                        <a:pt x="2275" y="468"/>
                        <a:pt x="2266" y="465"/>
                      </a:cubicBezTo>
                      <a:cubicBezTo>
                        <a:pt x="2263" y="464"/>
                        <a:pt x="2257" y="462"/>
                        <a:pt x="2257" y="462"/>
                      </a:cubicBezTo>
                      <a:cubicBezTo>
                        <a:pt x="2242" y="465"/>
                        <a:pt x="2235" y="462"/>
                        <a:pt x="2221" y="465"/>
                      </a:cubicBezTo>
                      <a:cubicBezTo>
                        <a:pt x="2229" y="477"/>
                        <a:pt x="2234" y="480"/>
                        <a:pt x="2221" y="489"/>
                      </a:cubicBezTo>
                      <a:cubicBezTo>
                        <a:pt x="2214" y="509"/>
                        <a:pt x="2227" y="512"/>
                        <a:pt x="2245" y="516"/>
                      </a:cubicBezTo>
                      <a:cubicBezTo>
                        <a:pt x="2248" y="518"/>
                        <a:pt x="2252" y="519"/>
                        <a:pt x="2254" y="522"/>
                      </a:cubicBezTo>
                      <a:cubicBezTo>
                        <a:pt x="2257" y="527"/>
                        <a:pt x="2260" y="540"/>
                        <a:pt x="2260" y="540"/>
                      </a:cubicBezTo>
                      <a:cubicBezTo>
                        <a:pt x="2253" y="550"/>
                        <a:pt x="2248" y="554"/>
                        <a:pt x="2236" y="558"/>
                      </a:cubicBezTo>
                      <a:cubicBezTo>
                        <a:pt x="2230" y="567"/>
                        <a:pt x="2228" y="575"/>
                        <a:pt x="2221" y="582"/>
                      </a:cubicBezTo>
                      <a:lnTo>
                        <a:pt x="2212" y="623"/>
                      </a:lnTo>
                      <a:lnTo>
                        <a:pt x="2218" y="643"/>
                      </a:lnTo>
                      <a:lnTo>
                        <a:pt x="2198" y="631"/>
                      </a:lnTo>
                      <a:lnTo>
                        <a:pt x="2182" y="641"/>
                      </a:lnTo>
                      <a:lnTo>
                        <a:pt x="2176" y="655"/>
                      </a:lnTo>
                      <a:lnTo>
                        <a:pt x="2156" y="659"/>
                      </a:lnTo>
                      <a:lnTo>
                        <a:pt x="2146" y="673"/>
                      </a:lnTo>
                      <a:lnTo>
                        <a:pt x="2132" y="687"/>
                      </a:lnTo>
                      <a:lnTo>
                        <a:pt x="2132" y="709"/>
                      </a:lnTo>
                      <a:lnTo>
                        <a:pt x="2136" y="727"/>
                      </a:lnTo>
                      <a:lnTo>
                        <a:pt x="2150" y="729"/>
                      </a:lnTo>
                      <a:lnTo>
                        <a:pt x="2152" y="749"/>
                      </a:lnTo>
                      <a:lnTo>
                        <a:pt x="2176" y="763"/>
                      </a:lnTo>
                      <a:lnTo>
                        <a:pt x="2180" y="779"/>
                      </a:lnTo>
                      <a:lnTo>
                        <a:pt x="2158" y="769"/>
                      </a:lnTo>
                      <a:lnTo>
                        <a:pt x="2152" y="789"/>
                      </a:lnTo>
                      <a:lnTo>
                        <a:pt x="2166" y="807"/>
                      </a:lnTo>
                      <a:lnTo>
                        <a:pt x="2152" y="821"/>
                      </a:lnTo>
                      <a:lnTo>
                        <a:pt x="2146" y="839"/>
                      </a:lnTo>
                      <a:lnTo>
                        <a:pt x="2148" y="861"/>
                      </a:lnTo>
                      <a:lnTo>
                        <a:pt x="2132" y="879"/>
                      </a:lnTo>
                      <a:lnTo>
                        <a:pt x="2128" y="907"/>
                      </a:lnTo>
                      <a:lnTo>
                        <a:pt x="2118" y="925"/>
                      </a:lnTo>
                      <a:lnTo>
                        <a:pt x="2118" y="945"/>
                      </a:lnTo>
                      <a:lnTo>
                        <a:pt x="2100" y="963"/>
                      </a:lnTo>
                      <a:lnTo>
                        <a:pt x="2100" y="979"/>
                      </a:lnTo>
                      <a:lnTo>
                        <a:pt x="2088" y="983"/>
                      </a:lnTo>
                      <a:lnTo>
                        <a:pt x="2074" y="977"/>
                      </a:lnTo>
                      <a:lnTo>
                        <a:pt x="2086" y="961"/>
                      </a:lnTo>
                      <a:lnTo>
                        <a:pt x="2104" y="945"/>
                      </a:lnTo>
                      <a:lnTo>
                        <a:pt x="2110" y="925"/>
                      </a:lnTo>
                      <a:lnTo>
                        <a:pt x="2106" y="893"/>
                      </a:lnTo>
                      <a:lnTo>
                        <a:pt x="2090" y="865"/>
                      </a:lnTo>
                      <a:lnTo>
                        <a:pt x="2070" y="837"/>
                      </a:lnTo>
                      <a:lnTo>
                        <a:pt x="2056" y="797"/>
                      </a:lnTo>
                      <a:lnTo>
                        <a:pt x="2058" y="769"/>
                      </a:lnTo>
                      <a:lnTo>
                        <a:pt x="2062" y="745"/>
                      </a:lnTo>
                      <a:lnTo>
                        <a:pt x="2080" y="731"/>
                      </a:lnTo>
                      <a:lnTo>
                        <a:pt x="2098" y="701"/>
                      </a:lnTo>
                      <a:lnTo>
                        <a:pt x="2108" y="677"/>
                      </a:lnTo>
                      <a:lnTo>
                        <a:pt x="2106" y="663"/>
                      </a:lnTo>
                      <a:lnTo>
                        <a:pt x="2116" y="623"/>
                      </a:lnTo>
                      <a:lnTo>
                        <a:pt x="2106" y="603"/>
                      </a:lnTo>
                      <a:lnTo>
                        <a:pt x="2094" y="623"/>
                      </a:lnTo>
                      <a:lnTo>
                        <a:pt x="2100" y="641"/>
                      </a:lnTo>
                      <a:lnTo>
                        <a:pt x="2076" y="665"/>
                      </a:lnTo>
                      <a:lnTo>
                        <a:pt x="2060" y="659"/>
                      </a:lnTo>
                      <a:lnTo>
                        <a:pt x="2060" y="639"/>
                      </a:lnTo>
                      <a:lnTo>
                        <a:pt x="2022" y="657"/>
                      </a:lnTo>
                      <a:lnTo>
                        <a:pt x="2020" y="679"/>
                      </a:lnTo>
                      <a:lnTo>
                        <a:pt x="2004" y="703"/>
                      </a:lnTo>
                      <a:lnTo>
                        <a:pt x="2012" y="717"/>
                      </a:lnTo>
                      <a:lnTo>
                        <a:pt x="1968" y="731"/>
                      </a:lnTo>
                      <a:lnTo>
                        <a:pt x="1962" y="711"/>
                      </a:lnTo>
                      <a:lnTo>
                        <a:pt x="1934" y="719"/>
                      </a:lnTo>
                      <a:lnTo>
                        <a:pt x="1906" y="735"/>
                      </a:lnTo>
                      <a:lnTo>
                        <a:pt x="1854" y="737"/>
                      </a:lnTo>
                      <a:lnTo>
                        <a:pt x="1814" y="753"/>
                      </a:lnTo>
                      <a:lnTo>
                        <a:pt x="1810" y="767"/>
                      </a:lnTo>
                      <a:lnTo>
                        <a:pt x="1716" y="861"/>
                      </a:lnTo>
                      <a:lnTo>
                        <a:pt x="1738" y="877"/>
                      </a:lnTo>
                      <a:lnTo>
                        <a:pt x="1762" y="889"/>
                      </a:lnTo>
                      <a:lnTo>
                        <a:pt x="1794" y="875"/>
                      </a:lnTo>
                      <a:lnTo>
                        <a:pt x="1820" y="905"/>
                      </a:lnTo>
                      <a:lnTo>
                        <a:pt x="1826" y="953"/>
                      </a:lnTo>
                      <a:lnTo>
                        <a:pt x="1820" y="1021"/>
                      </a:lnTo>
                      <a:lnTo>
                        <a:pt x="1800" y="1059"/>
                      </a:lnTo>
                      <a:lnTo>
                        <a:pt x="1762" y="1127"/>
                      </a:lnTo>
                      <a:lnTo>
                        <a:pt x="1734" y="1151"/>
                      </a:lnTo>
                      <a:lnTo>
                        <a:pt x="1706" y="1191"/>
                      </a:lnTo>
                      <a:lnTo>
                        <a:pt x="1670" y="1207"/>
                      </a:lnTo>
                      <a:lnTo>
                        <a:pt x="1648" y="1209"/>
                      </a:lnTo>
                      <a:lnTo>
                        <a:pt x="1636" y="1193"/>
                      </a:lnTo>
                      <a:lnTo>
                        <a:pt x="1620" y="1215"/>
                      </a:lnTo>
                      <a:lnTo>
                        <a:pt x="1592" y="1239"/>
                      </a:lnTo>
                      <a:lnTo>
                        <a:pt x="1584" y="1263"/>
                      </a:lnTo>
                      <a:lnTo>
                        <a:pt x="1564" y="1281"/>
                      </a:lnTo>
                      <a:lnTo>
                        <a:pt x="1534" y="1295"/>
                      </a:lnTo>
                      <a:lnTo>
                        <a:pt x="1536" y="1317"/>
                      </a:lnTo>
                      <a:lnTo>
                        <a:pt x="1560" y="1337"/>
                      </a:lnTo>
                      <a:lnTo>
                        <a:pt x="1574" y="1375"/>
                      </a:lnTo>
                      <a:lnTo>
                        <a:pt x="1580" y="1409"/>
                      </a:lnTo>
                      <a:lnTo>
                        <a:pt x="1574" y="1427"/>
                      </a:lnTo>
                      <a:lnTo>
                        <a:pt x="1560" y="1445"/>
                      </a:lnTo>
                      <a:lnTo>
                        <a:pt x="1526" y="1449"/>
                      </a:lnTo>
                      <a:lnTo>
                        <a:pt x="1500" y="1445"/>
                      </a:lnTo>
                      <a:lnTo>
                        <a:pt x="1506" y="1393"/>
                      </a:lnTo>
                      <a:lnTo>
                        <a:pt x="1500" y="1377"/>
                      </a:lnTo>
                      <a:lnTo>
                        <a:pt x="1510" y="1369"/>
                      </a:lnTo>
                      <a:lnTo>
                        <a:pt x="1506" y="1355"/>
                      </a:lnTo>
                      <a:lnTo>
                        <a:pt x="1478" y="1341"/>
                      </a:lnTo>
                      <a:lnTo>
                        <a:pt x="1476" y="1329"/>
                      </a:lnTo>
                      <a:lnTo>
                        <a:pt x="1488" y="1315"/>
                      </a:lnTo>
                      <a:lnTo>
                        <a:pt x="1482" y="1295"/>
                      </a:lnTo>
                      <a:lnTo>
                        <a:pt x="1460" y="1281"/>
                      </a:lnTo>
                      <a:lnTo>
                        <a:pt x="1436" y="1279"/>
                      </a:lnTo>
                      <a:lnTo>
                        <a:pt x="1416" y="1299"/>
                      </a:lnTo>
                      <a:lnTo>
                        <a:pt x="1402" y="1299"/>
                      </a:lnTo>
                      <a:lnTo>
                        <a:pt x="1398" y="1283"/>
                      </a:lnTo>
                      <a:lnTo>
                        <a:pt x="1414" y="1251"/>
                      </a:lnTo>
                      <a:lnTo>
                        <a:pt x="1396" y="1243"/>
                      </a:lnTo>
                      <a:lnTo>
                        <a:pt x="1368" y="1269"/>
                      </a:lnTo>
                      <a:lnTo>
                        <a:pt x="1336" y="1283"/>
                      </a:lnTo>
                      <a:lnTo>
                        <a:pt x="1326" y="1293"/>
                      </a:lnTo>
                      <a:lnTo>
                        <a:pt x="1306" y="1295"/>
                      </a:lnTo>
                      <a:lnTo>
                        <a:pt x="1308" y="1323"/>
                      </a:lnTo>
                      <a:lnTo>
                        <a:pt x="1328" y="1325"/>
                      </a:lnTo>
                      <a:lnTo>
                        <a:pt x="1332" y="1349"/>
                      </a:lnTo>
                      <a:lnTo>
                        <a:pt x="1346" y="1353"/>
                      </a:lnTo>
                      <a:lnTo>
                        <a:pt x="1376" y="1337"/>
                      </a:lnTo>
                      <a:lnTo>
                        <a:pt x="1392" y="1345"/>
                      </a:lnTo>
                      <a:lnTo>
                        <a:pt x="1410" y="1357"/>
                      </a:lnTo>
                      <a:lnTo>
                        <a:pt x="1408" y="1367"/>
                      </a:lnTo>
                      <a:lnTo>
                        <a:pt x="1380" y="1365"/>
                      </a:lnTo>
                      <a:lnTo>
                        <a:pt x="1358" y="1379"/>
                      </a:lnTo>
                      <a:lnTo>
                        <a:pt x="1342" y="1383"/>
                      </a:lnTo>
                      <a:lnTo>
                        <a:pt x="1342" y="1397"/>
                      </a:lnTo>
                      <a:lnTo>
                        <a:pt x="1322" y="1411"/>
                      </a:lnTo>
                      <a:lnTo>
                        <a:pt x="1326" y="1425"/>
                      </a:lnTo>
                      <a:lnTo>
                        <a:pt x="1350" y="1439"/>
                      </a:lnTo>
                      <a:lnTo>
                        <a:pt x="1354" y="1475"/>
                      </a:lnTo>
                      <a:lnTo>
                        <a:pt x="1370" y="1507"/>
                      </a:lnTo>
                      <a:lnTo>
                        <a:pt x="1378" y="1519"/>
                      </a:lnTo>
                      <a:lnTo>
                        <a:pt x="1348" y="1517"/>
                      </a:lnTo>
                      <a:lnTo>
                        <a:pt x="1366" y="1537"/>
                      </a:lnTo>
                      <a:lnTo>
                        <a:pt x="1366" y="1547"/>
                      </a:lnTo>
                      <a:lnTo>
                        <a:pt x="1344" y="1565"/>
                      </a:lnTo>
                      <a:lnTo>
                        <a:pt x="1364" y="1581"/>
                      </a:lnTo>
                      <a:lnTo>
                        <a:pt x="1368" y="1601"/>
                      </a:lnTo>
                      <a:lnTo>
                        <a:pt x="1352" y="1619"/>
                      </a:lnTo>
                      <a:lnTo>
                        <a:pt x="1334" y="1635"/>
                      </a:lnTo>
                      <a:lnTo>
                        <a:pt x="1300" y="1663"/>
                      </a:lnTo>
                      <a:lnTo>
                        <a:pt x="1290" y="1693"/>
                      </a:lnTo>
                      <a:lnTo>
                        <a:pt x="1258" y="1725"/>
                      </a:lnTo>
                      <a:lnTo>
                        <a:pt x="1220" y="1747"/>
                      </a:lnTo>
                      <a:lnTo>
                        <a:pt x="1198" y="1765"/>
                      </a:lnTo>
                      <a:lnTo>
                        <a:pt x="1172" y="1765"/>
                      </a:lnTo>
                      <a:lnTo>
                        <a:pt x="1140" y="1763"/>
                      </a:lnTo>
                      <a:lnTo>
                        <a:pt x="1124" y="1753"/>
                      </a:lnTo>
                      <a:lnTo>
                        <a:pt x="1118" y="1769"/>
                      </a:lnTo>
                      <a:lnTo>
                        <a:pt x="1088" y="1779"/>
                      </a:lnTo>
                      <a:lnTo>
                        <a:pt x="1046" y="1783"/>
                      </a:lnTo>
                      <a:lnTo>
                        <a:pt x="1030" y="1801"/>
                      </a:lnTo>
                      <a:lnTo>
                        <a:pt x="1016" y="1793"/>
                      </a:lnTo>
                      <a:lnTo>
                        <a:pt x="1014" y="1767"/>
                      </a:lnTo>
                      <a:lnTo>
                        <a:pt x="992" y="1757"/>
                      </a:lnTo>
                      <a:lnTo>
                        <a:pt x="968" y="1761"/>
                      </a:lnTo>
                      <a:lnTo>
                        <a:pt x="940" y="1773"/>
                      </a:lnTo>
                      <a:lnTo>
                        <a:pt x="912" y="1783"/>
                      </a:lnTo>
                      <a:lnTo>
                        <a:pt x="890" y="1815"/>
                      </a:lnTo>
                      <a:lnTo>
                        <a:pt x="908" y="1849"/>
                      </a:lnTo>
                      <a:lnTo>
                        <a:pt x="924" y="1875"/>
                      </a:lnTo>
                      <a:lnTo>
                        <a:pt x="946" y="1909"/>
                      </a:lnTo>
                      <a:lnTo>
                        <a:pt x="970" y="1955"/>
                      </a:lnTo>
                      <a:lnTo>
                        <a:pt x="972" y="1989"/>
                      </a:lnTo>
                      <a:lnTo>
                        <a:pt x="972" y="2031"/>
                      </a:lnTo>
                      <a:lnTo>
                        <a:pt x="966" y="2051"/>
                      </a:lnTo>
                      <a:lnTo>
                        <a:pt x="952" y="2071"/>
                      </a:lnTo>
                      <a:lnTo>
                        <a:pt x="932" y="2071"/>
                      </a:lnTo>
                      <a:lnTo>
                        <a:pt x="906" y="2077"/>
                      </a:lnTo>
                      <a:lnTo>
                        <a:pt x="878" y="2091"/>
                      </a:lnTo>
                      <a:lnTo>
                        <a:pt x="862" y="2103"/>
                      </a:lnTo>
                      <a:lnTo>
                        <a:pt x="850" y="2101"/>
                      </a:lnTo>
                      <a:lnTo>
                        <a:pt x="840" y="2091"/>
                      </a:lnTo>
                      <a:lnTo>
                        <a:pt x="852" y="2067"/>
                      </a:lnTo>
                      <a:lnTo>
                        <a:pt x="822" y="2047"/>
                      </a:lnTo>
                      <a:lnTo>
                        <a:pt x="806" y="2019"/>
                      </a:lnTo>
                      <a:lnTo>
                        <a:pt x="802" y="1997"/>
                      </a:lnTo>
                      <a:lnTo>
                        <a:pt x="782" y="1977"/>
                      </a:lnTo>
                      <a:lnTo>
                        <a:pt x="760" y="1963"/>
                      </a:lnTo>
                      <a:lnTo>
                        <a:pt x="756" y="1937"/>
                      </a:lnTo>
                      <a:lnTo>
                        <a:pt x="736" y="1943"/>
                      </a:lnTo>
                      <a:lnTo>
                        <a:pt x="736" y="1977"/>
                      </a:lnTo>
                      <a:lnTo>
                        <a:pt x="724" y="2007"/>
                      </a:lnTo>
                      <a:lnTo>
                        <a:pt x="708" y="2033"/>
                      </a:lnTo>
                      <a:lnTo>
                        <a:pt x="726" y="2067"/>
                      </a:lnTo>
                      <a:lnTo>
                        <a:pt x="734" y="2113"/>
                      </a:lnTo>
                      <a:lnTo>
                        <a:pt x="752" y="2129"/>
                      </a:lnTo>
                      <a:lnTo>
                        <a:pt x="798" y="2197"/>
                      </a:lnTo>
                      <a:lnTo>
                        <a:pt x="800" y="2247"/>
                      </a:lnTo>
                      <a:lnTo>
                        <a:pt x="818" y="2293"/>
                      </a:lnTo>
                      <a:lnTo>
                        <a:pt x="806" y="2297"/>
                      </a:lnTo>
                      <a:lnTo>
                        <a:pt x="774" y="2259"/>
                      </a:lnTo>
                      <a:lnTo>
                        <a:pt x="744" y="2225"/>
                      </a:lnTo>
                      <a:lnTo>
                        <a:pt x="732" y="2193"/>
                      </a:lnTo>
                      <a:lnTo>
                        <a:pt x="728" y="2151"/>
                      </a:lnTo>
                      <a:lnTo>
                        <a:pt x="716" y="2125"/>
                      </a:lnTo>
                      <a:lnTo>
                        <a:pt x="694" y="2085"/>
                      </a:lnTo>
                      <a:lnTo>
                        <a:pt x="676" y="2055"/>
                      </a:lnTo>
                      <a:lnTo>
                        <a:pt x="688" y="2021"/>
                      </a:lnTo>
                      <a:lnTo>
                        <a:pt x="702" y="1985"/>
                      </a:lnTo>
                      <a:lnTo>
                        <a:pt x="702" y="1947"/>
                      </a:lnTo>
                      <a:lnTo>
                        <a:pt x="688" y="1919"/>
                      </a:lnTo>
                      <a:lnTo>
                        <a:pt x="698" y="1885"/>
                      </a:lnTo>
                      <a:lnTo>
                        <a:pt x="690" y="1841"/>
                      </a:lnTo>
                      <a:lnTo>
                        <a:pt x="690" y="1807"/>
                      </a:lnTo>
                      <a:lnTo>
                        <a:pt x="656" y="1825"/>
                      </a:lnTo>
                      <a:lnTo>
                        <a:pt x="630" y="1829"/>
                      </a:lnTo>
                      <a:lnTo>
                        <a:pt x="620" y="1819"/>
                      </a:lnTo>
                      <a:lnTo>
                        <a:pt x="628" y="1763"/>
                      </a:lnTo>
                      <a:lnTo>
                        <a:pt x="624" y="1715"/>
                      </a:lnTo>
                      <a:lnTo>
                        <a:pt x="600" y="1641"/>
                      </a:lnTo>
                      <a:lnTo>
                        <a:pt x="598" y="1585"/>
                      </a:lnTo>
                      <a:lnTo>
                        <a:pt x="598" y="1565"/>
                      </a:lnTo>
                      <a:lnTo>
                        <a:pt x="582" y="1563"/>
                      </a:lnTo>
                      <a:lnTo>
                        <a:pt x="580" y="1595"/>
                      </a:lnTo>
                      <a:lnTo>
                        <a:pt x="548" y="1597"/>
                      </a:lnTo>
                      <a:lnTo>
                        <a:pt x="536" y="1583"/>
                      </a:lnTo>
                      <a:lnTo>
                        <a:pt x="502" y="1587"/>
                      </a:lnTo>
                      <a:lnTo>
                        <a:pt x="490" y="1607"/>
                      </a:lnTo>
                      <a:lnTo>
                        <a:pt x="470" y="1625"/>
                      </a:lnTo>
                      <a:lnTo>
                        <a:pt x="434" y="1627"/>
                      </a:lnTo>
                      <a:lnTo>
                        <a:pt x="394" y="1659"/>
                      </a:lnTo>
                      <a:lnTo>
                        <a:pt x="348" y="1671"/>
                      </a:lnTo>
                      <a:lnTo>
                        <a:pt x="322" y="1691"/>
                      </a:lnTo>
                      <a:lnTo>
                        <a:pt x="322" y="1749"/>
                      </a:lnTo>
                      <a:lnTo>
                        <a:pt x="300" y="1779"/>
                      </a:lnTo>
                      <a:lnTo>
                        <a:pt x="300" y="1805"/>
                      </a:lnTo>
                      <a:lnTo>
                        <a:pt x="286" y="1813"/>
                      </a:lnTo>
                      <a:lnTo>
                        <a:pt x="282" y="1829"/>
                      </a:lnTo>
                      <a:lnTo>
                        <a:pt x="264" y="1839"/>
                      </a:lnTo>
                      <a:lnTo>
                        <a:pt x="248" y="1835"/>
                      </a:lnTo>
                      <a:lnTo>
                        <a:pt x="238" y="1815"/>
                      </a:lnTo>
                      <a:lnTo>
                        <a:pt x="238" y="1769"/>
                      </a:lnTo>
                      <a:lnTo>
                        <a:pt x="234" y="1695"/>
                      </a:lnTo>
                      <a:lnTo>
                        <a:pt x="232" y="1607"/>
                      </a:lnTo>
                      <a:lnTo>
                        <a:pt x="240" y="1531"/>
                      </a:lnTo>
                      <a:lnTo>
                        <a:pt x="252" y="1467"/>
                      </a:lnTo>
                      <a:lnTo>
                        <a:pt x="270" y="1451"/>
                      </a:lnTo>
                      <a:lnTo>
                        <a:pt x="268" y="1425"/>
                      </a:lnTo>
                      <a:lnTo>
                        <a:pt x="276" y="1409"/>
                      </a:lnTo>
                      <a:lnTo>
                        <a:pt x="262" y="1397"/>
                      </a:lnTo>
                      <a:lnTo>
                        <a:pt x="244" y="1415"/>
                      </a:lnTo>
                      <a:lnTo>
                        <a:pt x="234" y="1405"/>
                      </a:lnTo>
                      <a:lnTo>
                        <a:pt x="228" y="1377"/>
                      </a:lnTo>
                      <a:lnTo>
                        <a:pt x="232" y="1357"/>
                      </a:lnTo>
                      <a:lnTo>
                        <a:pt x="254" y="1359"/>
                      </a:lnTo>
                      <a:lnTo>
                        <a:pt x="240" y="1337"/>
                      </a:lnTo>
                      <a:lnTo>
                        <a:pt x="256" y="1333"/>
                      </a:lnTo>
                      <a:lnTo>
                        <a:pt x="228" y="1307"/>
                      </a:lnTo>
                      <a:lnTo>
                        <a:pt x="236" y="1265"/>
                      </a:lnTo>
                      <a:lnTo>
                        <a:pt x="244" y="1237"/>
                      </a:lnTo>
                      <a:lnTo>
                        <a:pt x="208" y="1207"/>
                      </a:lnTo>
                      <a:lnTo>
                        <a:pt x="176" y="1149"/>
                      </a:lnTo>
                      <a:lnTo>
                        <a:pt x="168" y="1101"/>
                      </a:lnTo>
                      <a:lnTo>
                        <a:pt x="180" y="1075"/>
                      </a:lnTo>
                      <a:lnTo>
                        <a:pt x="164" y="1051"/>
                      </a:lnTo>
                      <a:lnTo>
                        <a:pt x="170" y="971"/>
                      </a:lnTo>
                      <a:lnTo>
                        <a:pt x="196" y="921"/>
                      </a:lnTo>
                      <a:lnTo>
                        <a:pt x="186" y="895"/>
                      </a:lnTo>
                      <a:lnTo>
                        <a:pt x="152" y="975"/>
                      </a:lnTo>
                      <a:lnTo>
                        <a:pt x="138" y="1021"/>
                      </a:lnTo>
                      <a:lnTo>
                        <a:pt x="148" y="1037"/>
                      </a:lnTo>
                      <a:lnTo>
                        <a:pt x="126" y="1055"/>
                      </a:lnTo>
                      <a:lnTo>
                        <a:pt x="130" y="1107"/>
                      </a:lnTo>
                      <a:lnTo>
                        <a:pt x="158" y="1087"/>
                      </a:lnTo>
                      <a:lnTo>
                        <a:pt x="150" y="1133"/>
                      </a:lnTo>
                      <a:lnTo>
                        <a:pt x="146" y="1217"/>
                      </a:lnTo>
                      <a:lnTo>
                        <a:pt x="144" y="1233"/>
                      </a:lnTo>
                      <a:lnTo>
                        <a:pt x="132" y="1253"/>
                      </a:lnTo>
                      <a:lnTo>
                        <a:pt x="110" y="1255"/>
                      </a:lnTo>
                      <a:lnTo>
                        <a:pt x="96" y="1285"/>
                      </a:lnTo>
                      <a:lnTo>
                        <a:pt x="76" y="1281"/>
                      </a:lnTo>
                      <a:lnTo>
                        <a:pt x="50" y="1293"/>
                      </a:lnTo>
                      <a:lnTo>
                        <a:pt x="18" y="1291"/>
                      </a:lnTo>
                      <a:lnTo>
                        <a:pt x="0" y="1251"/>
                      </a:lnTo>
                      <a:lnTo>
                        <a:pt x="2" y="1209"/>
                      </a:lnTo>
                      <a:lnTo>
                        <a:pt x="22" y="1151"/>
                      </a:lnTo>
                      <a:lnTo>
                        <a:pt x="52" y="1081"/>
                      </a:lnTo>
                      <a:lnTo>
                        <a:pt x="84" y="1019"/>
                      </a:lnTo>
                      <a:lnTo>
                        <a:pt x="108" y="973"/>
                      </a:lnTo>
                      <a:lnTo>
                        <a:pt x="124" y="945"/>
                      </a:lnTo>
                      <a:lnTo>
                        <a:pt x="150" y="891"/>
                      </a:lnTo>
                      <a:lnTo>
                        <a:pt x="176" y="855"/>
                      </a:lnTo>
                      <a:lnTo>
                        <a:pt x="186" y="765"/>
                      </a:lnTo>
                      <a:lnTo>
                        <a:pt x="206" y="681"/>
                      </a:lnTo>
                      <a:lnTo>
                        <a:pt x="268" y="593"/>
                      </a:lnTo>
                      <a:lnTo>
                        <a:pt x="328" y="513"/>
                      </a:lnTo>
                      <a:lnTo>
                        <a:pt x="380" y="457"/>
                      </a:lnTo>
                      <a:lnTo>
                        <a:pt x="422" y="403"/>
                      </a:lnTo>
                      <a:lnTo>
                        <a:pt x="430" y="431"/>
                      </a:lnTo>
                      <a:lnTo>
                        <a:pt x="434" y="471"/>
                      </a:lnTo>
                      <a:lnTo>
                        <a:pt x="404" y="493"/>
                      </a:lnTo>
                      <a:lnTo>
                        <a:pt x="404" y="515"/>
                      </a:lnTo>
                      <a:lnTo>
                        <a:pt x="396" y="557"/>
                      </a:lnTo>
                      <a:lnTo>
                        <a:pt x="464" y="475"/>
                      </a:lnTo>
                      <a:lnTo>
                        <a:pt x="438" y="531"/>
                      </a:lnTo>
                      <a:lnTo>
                        <a:pt x="464" y="549"/>
                      </a:lnTo>
                      <a:lnTo>
                        <a:pt x="450" y="575"/>
                      </a:lnTo>
                      <a:lnTo>
                        <a:pt x="426" y="607"/>
                      </a:lnTo>
                      <a:lnTo>
                        <a:pt x="406" y="635"/>
                      </a:lnTo>
                      <a:lnTo>
                        <a:pt x="386" y="673"/>
                      </a:lnTo>
                      <a:lnTo>
                        <a:pt x="354" y="693"/>
                      </a:lnTo>
                      <a:lnTo>
                        <a:pt x="322" y="727"/>
                      </a:lnTo>
                      <a:lnTo>
                        <a:pt x="320" y="759"/>
                      </a:lnTo>
                      <a:lnTo>
                        <a:pt x="308" y="785"/>
                      </a:lnTo>
                      <a:lnTo>
                        <a:pt x="328" y="803"/>
                      </a:lnTo>
                      <a:lnTo>
                        <a:pt x="358" y="759"/>
                      </a:lnTo>
                      <a:lnTo>
                        <a:pt x="362" y="741"/>
                      </a:lnTo>
                      <a:lnTo>
                        <a:pt x="378" y="733"/>
                      </a:lnTo>
                      <a:lnTo>
                        <a:pt x="390" y="703"/>
                      </a:lnTo>
                      <a:lnTo>
                        <a:pt x="414" y="709"/>
                      </a:lnTo>
                      <a:lnTo>
                        <a:pt x="420" y="695"/>
                      </a:lnTo>
                      <a:lnTo>
                        <a:pt x="408" y="679"/>
                      </a:lnTo>
                      <a:lnTo>
                        <a:pt x="430" y="655"/>
                      </a:lnTo>
                      <a:lnTo>
                        <a:pt x="438" y="629"/>
                      </a:lnTo>
                      <a:lnTo>
                        <a:pt x="478" y="593"/>
                      </a:lnTo>
                      <a:lnTo>
                        <a:pt x="498" y="599"/>
                      </a:lnTo>
                      <a:lnTo>
                        <a:pt x="518" y="585"/>
                      </a:lnTo>
                      <a:lnTo>
                        <a:pt x="522" y="563"/>
                      </a:lnTo>
                      <a:lnTo>
                        <a:pt x="502" y="549"/>
                      </a:lnTo>
                      <a:lnTo>
                        <a:pt x="466" y="551"/>
                      </a:lnTo>
                      <a:lnTo>
                        <a:pt x="446" y="525"/>
                      </a:lnTo>
                      <a:lnTo>
                        <a:pt x="462" y="473"/>
                      </a:lnTo>
                      <a:lnTo>
                        <a:pt x="480" y="433"/>
                      </a:lnTo>
                      <a:lnTo>
                        <a:pt x="494" y="411"/>
                      </a:lnTo>
                      <a:lnTo>
                        <a:pt x="494" y="441"/>
                      </a:lnTo>
                      <a:lnTo>
                        <a:pt x="510" y="439"/>
                      </a:lnTo>
                      <a:lnTo>
                        <a:pt x="520" y="419"/>
                      </a:lnTo>
                      <a:lnTo>
                        <a:pt x="512" y="377"/>
                      </a:lnTo>
                      <a:lnTo>
                        <a:pt x="534" y="369"/>
                      </a:lnTo>
                      <a:lnTo>
                        <a:pt x="536" y="355"/>
                      </a:lnTo>
                      <a:lnTo>
                        <a:pt x="522" y="347"/>
                      </a:lnTo>
                      <a:lnTo>
                        <a:pt x="500" y="375"/>
                      </a:lnTo>
                      <a:lnTo>
                        <a:pt x="490" y="391"/>
                      </a:lnTo>
                      <a:lnTo>
                        <a:pt x="438" y="419"/>
                      </a:lnTo>
                      <a:lnTo>
                        <a:pt x="438" y="391"/>
                      </a:lnTo>
                      <a:lnTo>
                        <a:pt x="494" y="331"/>
                      </a:lnTo>
                      <a:lnTo>
                        <a:pt x="608" y="231"/>
                      </a:lnTo>
                      <a:lnTo>
                        <a:pt x="704" y="157"/>
                      </a:lnTo>
                      <a:lnTo>
                        <a:pt x="847" y="63"/>
                      </a:lnTo>
                      <a:close/>
                    </a:path>
                  </a:pathLst>
                </a:custGeom>
                <a:solidFill>
                  <a:schemeClr val="accent1"/>
                </a:solidFill>
                <a:ln w="9525">
                  <a:noFill/>
                  <a:round/>
                  <a:headEnd/>
                  <a:tailEnd/>
                </a:ln>
                <a:effectLst/>
              </p:spPr>
              <p:txBody>
                <a:bodyPr wrap="none" anchor="ctr"/>
                <a:lstStyle/>
                <a:p>
                  <a:pPr>
                    <a:defRPr/>
                  </a:pPr>
                  <a:endParaRPr lang="ja-JP" altLang="en-US"/>
                </a:p>
              </p:txBody>
            </p:sp>
            <p:sp>
              <p:nvSpPr>
                <p:cNvPr id="74" name="Freeform 188"/>
                <p:cNvSpPr>
                  <a:spLocks/>
                </p:cNvSpPr>
                <p:nvPr/>
              </p:nvSpPr>
              <p:spPr bwMode="ltGray">
                <a:xfrm>
                  <a:off x="2801" y="2081"/>
                  <a:ext cx="59" cy="86"/>
                </a:xfrm>
                <a:custGeom>
                  <a:avLst/>
                  <a:gdLst>
                    <a:gd name="T0" fmla="*/ 0 w 58"/>
                    <a:gd name="T1" fmla="*/ 23 h 87"/>
                    <a:gd name="T2" fmla="*/ 2 w 58"/>
                    <a:gd name="T3" fmla="*/ 17 h 87"/>
                    <a:gd name="T4" fmla="*/ 14 w 58"/>
                    <a:gd name="T5" fmla="*/ 13 h 87"/>
                    <a:gd name="T6" fmla="*/ 36 w 58"/>
                    <a:gd name="T7" fmla="*/ 5 h 87"/>
                    <a:gd name="T8" fmla="*/ 46 w 58"/>
                    <a:gd name="T9" fmla="*/ 19 h 87"/>
                    <a:gd name="T10" fmla="*/ 58 w 58"/>
                    <a:gd name="T11" fmla="*/ 33 h 87"/>
                    <a:gd name="T12" fmla="*/ 40 w 58"/>
                    <a:gd name="T13" fmla="*/ 71 h 87"/>
                    <a:gd name="T14" fmla="*/ 38 w 58"/>
                    <a:gd name="T15" fmla="*/ 83 h 87"/>
                    <a:gd name="T16" fmla="*/ 26 w 58"/>
                    <a:gd name="T17" fmla="*/ 87 h 87"/>
                    <a:gd name="T18" fmla="*/ 12 w 58"/>
                    <a:gd name="T19" fmla="*/ 75 h 87"/>
                    <a:gd name="T20" fmla="*/ 18 w 58"/>
                    <a:gd name="T21" fmla="*/ 43 h 87"/>
                    <a:gd name="T22" fmla="*/ 6 w 58"/>
                    <a:gd name="T23" fmla="*/ 41 h 87"/>
                    <a:gd name="T24" fmla="*/ 0 w 58"/>
                    <a:gd name="T25" fmla="*/ 23 h 8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8" h="87">
                      <a:moveTo>
                        <a:pt x="0" y="23"/>
                      </a:moveTo>
                      <a:cubicBezTo>
                        <a:pt x="1" y="21"/>
                        <a:pt x="0" y="18"/>
                        <a:pt x="2" y="17"/>
                      </a:cubicBezTo>
                      <a:cubicBezTo>
                        <a:pt x="5" y="15"/>
                        <a:pt x="14" y="13"/>
                        <a:pt x="14" y="13"/>
                      </a:cubicBezTo>
                      <a:cubicBezTo>
                        <a:pt x="18" y="0"/>
                        <a:pt x="23" y="3"/>
                        <a:pt x="36" y="5"/>
                      </a:cubicBezTo>
                      <a:cubicBezTo>
                        <a:pt x="52" y="2"/>
                        <a:pt x="55" y="5"/>
                        <a:pt x="46" y="19"/>
                      </a:cubicBezTo>
                      <a:cubicBezTo>
                        <a:pt x="51" y="26"/>
                        <a:pt x="55" y="25"/>
                        <a:pt x="58" y="33"/>
                      </a:cubicBezTo>
                      <a:cubicBezTo>
                        <a:pt x="49" y="47"/>
                        <a:pt x="45" y="55"/>
                        <a:pt x="40" y="71"/>
                      </a:cubicBezTo>
                      <a:cubicBezTo>
                        <a:pt x="42" y="76"/>
                        <a:pt x="44" y="79"/>
                        <a:pt x="38" y="83"/>
                      </a:cubicBezTo>
                      <a:cubicBezTo>
                        <a:pt x="34" y="85"/>
                        <a:pt x="26" y="87"/>
                        <a:pt x="26" y="87"/>
                      </a:cubicBezTo>
                      <a:cubicBezTo>
                        <a:pt x="23" y="79"/>
                        <a:pt x="20" y="78"/>
                        <a:pt x="12" y="75"/>
                      </a:cubicBezTo>
                      <a:cubicBezTo>
                        <a:pt x="15" y="64"/>
                        <a:pt x="15" y="54"/>
                        <a:pt x="18" y="43"/>
                      </a:cubicBezTo>
                      <a:cubicBezTo>
                        <a:pt x="15" y="34"/>
                        <a:pt x="12" y="33"/>
                        <a:pt x="6" y="41"/>
                      </a:cubicBezTo>
                      <a:cubicBezTo>
                        <a:pt x="2" y="34"/>
                        <a:pt x="0" y="31"/>
                        <a:pt x="0" y="23"/>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75" name="Freeform 189"/>
                <p:cNvSpPr>
                  <a:spLocks/>
                </p:cNvSpPr>
                <p:nvPr/>
              </p:nvSpPr>
              <p:spPr bwMode="ltGray">
                <a:xfrm>
                  <a:off x="2833" y="1817"/>
                  <a:ext cx="279" cy="307"/>
                </a:xfrm>
                <a:custGeom>
                  <a:avLst/>
                  <a:gdLst>
                    <a:gd name="T0" fmla="*/ 44 w 279"/>
                    <a:gd name="T1" fmla="*/ 251 h 307"/>
                    <a:gd name="T2" fmla="*/ 28 w 279"/>
                    <a:gd name="T3" fmla="*/ 265 h 307"/>
                    <a:gd name="T4" fmla="*/ 10 w 279"/>
                    <a:gd name="T5" fmla="*/ 271 h 307"/>
                    <a:gd name="T6" fmla="*/ 4 w 279"/>
                    <a:gd name="T7" fmla="*/ 269 h 307"/>
                    <a:gd name="T8" fmla="*/ 0 w 279"/>
                    <a:gd name="T9" fmla="*/ 257 h 307"/>
                    <a:gd name="T10" fmla="*/ 22 w 279"/>
                    <a:gd name="T11" fmla="*/ 241 h 307"/>
                    <a:gd name="T12" fmla="*/ 34 w 279"/>
                    <a:gd name="T13" fmla="*/ 237 h 307"/>
                    <a:gd name="T14" fmla="*/ 48 w 279"/>
                    <a:gd name="T15" fmla="*/ 223 h 307"/>
                    <a:gd name="T16" fmla="*/ 66 w 279"/>
                    <a:gd name="T17" fmla="*/ 217 h 307"/>
                    <a:gd name="T18" fmla="*/ 82 w 279"/>
                    <a:gd name="T19" fmla="*/ 219 h 307"/>
                    <a:gd name="T20" fmla="*/ 94 w 279"/>
                    <a:gd name="T21" fmla="*/ 215 h 307"/>
                    <a:gd name="T22" fmla="*/ 104 w 279"/>
                    <a:gd name="T23" fmla="*/ 205 h 307"/>
                    <a:gd name="T24" fmla="*/ 122 w 279"/>
                    <a:gd name="T25" fmla="*/ 211 h 307"/>
                    <a:gd name="T26" fmla="*/ 128 w 279"/>
                    <a:gd name="T27" fmla="*/ 195 h 307"/>
                    <a:gd name="T28" fmla="*/ 146 w 279"/>
                    <a:gd name="T29" fmla="*/ 183 h 307"/>
                    <a:gd name="T30" fmla="*/ 142 w 279"/>
                    <a:gd name="T31" fmla="*/ 165 h 307"/>
                    <a:gd name="T32" fmla="*/ 154 w 279"/>
                    <a:gd name="T33" fmla="*/ 161 h 307"/>
                    <a:gd name="T34" fmla="*/ 166 w 279"/>
                    <a:gd name="T35" fmla="*/ 163 h 307"/>
                    <a:gd name="T36" fmla="*/ 170 w 279"/>
                    <a:gd name="T37" fmla="*/ 183 h 307"/>
                    <a:gd name="T38" fmla="*/ 194 w 279"/>
                    <a:gd name="T39" fmla="*/ 163 h 307"/>
                    <a:gd name="T40" fmla="*/ 180 w 279"/>
                    <a:gd name="T41" fmla="*/ 149 h 307"/>
                    <a:gd name="T42" fmla="*/ 192 w 279"/>
                    <a:gd name="T43" fmla="*/ 131 h 307"/>
                    <a:gd name="T44" fmla="*/ 208 w 279"/>
                    <a:gd name="T45" fmla="*/ 145 h 307"/>
                    <a:gd name="T46" fmla="*/ 228 w 279"/>
                    <a:gd name="T47" fmla="*/ 121 h 307"/>
                    <a:gd name="T48" fmla="*/ 224 w 279"/>
                    <a:gd name="T49" fmla="*/ 95 h 307"/>
                    <a:gd name="T50" fmla="*/ 232 w 279"/>
                    <a:gd name="T51" fmla="*/ 55 h 307"/>
                    <a:gd name="T52" fmla="*/ 230 w 279"/>
                    <a:gd name="T53" fmla="*/ 37 h 307"/>
                    <a:gd name="T54" fmla="*/ 222 w 279"/>
                    <a:gd name="T55" fmla="*/ 25 h 307"/>
                    <a:gd name="T56" fmla="*/ 218 w 279"/>
                    <a:gd name="T57" fmla="*/ 13 h 307"/>
                    <a:gd name="T58" fmla="*/ 230 w 279"/>
                    <a:gd name="T59" fmla="*/ 3 h 307"/>
                    <a:gd name="T60" fmla="*/ 244 w 279"/>
                    <a:gd name="T61" fmla="*/ 17 h 307"/>
                    <a:gd name="T62" fmla="*/ 246 w 279"/>
                    <a:gd name="T63" fmla="*/ 31 h 307"/>
                    <a:gd name="T64" fmla="*/ 254 w 279"/>
                    <a:gd name="T65" fmla="*/ 53 h 307"/>
                    <a:gd name="T66" fmla="*/ 266 w 279"/>
                    <a:gd name="T67" fmla="*/ 69 h 307"/>
                    <a:gd name="T68" fmla="*/ 276 w 279"/>
                    <a:gd name="T69" fmla="*/ 93 h 307"/>
                    <a:gd name="T70" fmla="*/ 262 w 279"/>
                    <a:gd name="T71" fmla="*/ 137 h 307"/>
                    <a:gd name="T72" fmla="*/ 246 w 279"/>
                    <a:gd name="T73" fmla="*/ 177 h 307"/>
                    <a:gd name="T74" fmla="*/ 240 w 279"/>
                    <a:gd name="T75" fmla="*/ 231 h 307"/>
                    <a:gd name="T76" fmla="*/ 220 w 279"/>
                    <a:gd name="T77" fmla="*/ 229 h 307"/>
                    <a:gd name="T78" fmla="*/ 206 w 279"/>
                    <a:gd name="T79" fmla="*/ 237 h 307"/>
                    <a:gd name="T80" fmla="*/ 188 w 279"/>
                    <a:gd name="T81" fmla="*/ 239 h 307"/>
                    <a:gd name="T82" fmla="*/ 168 w 279"/>
                    <a:gd name="T83" fmla="*/ 245 h 307"/>
                    <a:gd name="T84" fmla="*/ 150 w 279"/>
                    <a:gd name="T85" fmla="*/ 239 h 307"/>
                    <a:gd name="T86" fmla="*/ 140 w 279"/>
                    <a:gd name="T87" fmla="*/ 267 h 307"/>
                    <a:gd name="T88" fmla="*/ 130 w 279"/>
                    <a:gd name="T89" fmla="*/ 281 h 307"/>
                    <a:gd name="T90" fmla="*/ 110 w 279"/>
                    <a:gd name="T91" fmla="*/ 271 h 307"/>
                    <a:gd name="T92" fmla="*/ 104 w 279"/>
                    <a:gd name="T93" fmla="*/ 243 h 307"/>
                    <a:gd name="T94" fmla="*/ 82 w 279"/>
                    <a:gd name="T95" fmla="*/ 253 h 307"/>
                    <a:gd name="T96" fmla="*/ 64 w 279"/>
                    <a:gd name="T97" fmla="*/ 255 h 307"/>
                    <a:gd name="T98" fmla="*/ 50 w 279"/>
                    <a:gd name="T99" fmla="*/ 255 h 307"/>
                    <a:gd name="T100" fmla="*/ 52 w 279"/>
                    <a:gd name="T101" fmla="*/ 261 h 307"/>
                    <a:gd name="T102" fmla="*/ 50 w 279"/>
                    <a:gd name="T103" fmla="*/ 267 h 307"/>
                    <a:gd name="T104" fmla="*/ 80 w 279"/>
                    <a:gd name="T105" fmla="*/ 259 h 307"/>
                    <a:gd name="T106" fmla="*/ 86 w 279"/>
                    <a:gd name="T107" fmla="*/ 257 h 307"/>
                    <a:gd name="T108" fmla="*/ 98 w 279"/>
                    <a:gd name="T109" fmla="*/ 261 h 307"/>
                    <a:gd name="T110" fmla="*/ 96 w 279"/>
                    <a:gd name="T111" fmla="*/ 269 h 307"/>
                    <a:gd name="T112" fmla="*/ 80 w 279"/>
                    <a:gd name="T113" fmla="*/ 291 h 307"/>
                    <a:gd name="T114" fmla="*/ 60 w 279"/>
                    <a:gd name="T115" fmla="*/ 289 h 307"/>
                    <a:gd name="T116" fmla="*/ 50 w 279"/>
                    <a:gd name="T117" fmla="*/ 307 h 307"/>
                    <a:gd name="T118" fmla="*/ 36 w 279"/>
                    <a:gd name="T119" fmla="*/ 291 h 307"/>
                    <a:gd name="T120" fmla="*/ 44 w 279"/>
                    <a:gd name="T121" fmla="*/ 273 h 307"/>
                    <a:gd name="T122" fmla="*/ 40 w 279"/>
                    <a:gd name="T123" fmla="*/ 261 h 307"/>
                    <a:gd name="T124" fmla="*/ 44 w 279"/>
                    <a:gd name="T125" fmla="*/ 251 h 30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9" h="307">
                      <a:moveTo>
                        <a:pt x="44" y="251"/>
                      </a:moveTo>
                      <a:cubicBezTo>
                        <a:pt x="38" y="255"/>
                        <a:pt x="35" y="262"/>
                        <a:pt x="28" y="265"/>
                      </a:cubicBezTo>
                      <a:cubicBezTo>
                        <a:pt x="22" y="268"/>
                        <a:pt x="10" y="271"/>
                        <a:pt x="10" y="271"/>
                      </a:cubicBezTo>
                      <a:cubicBezTo>
                        <a:pt x="8" y="270"/>
                        <a:pt x="5" y="271"/>
                        <a:pt x="4" y="269"/>
                      </a:cubicBezTo>
                      <a:cubicBezTo>
                        <a:pt x="2" y="266"/>
                        <a:pt x="0" y="257"/>
                        <a:pt x="0" y="257"/>
                      </a:cubicBezTo>
                      <a:cubicBezTo>
                        <a:pt x="5" y="249"/>
                        <a:pt x="13" y="245"/>
                        <a:pt x="22" y="241"/>
                      </a:cubicBezTo>
                      <a:cubicBezTo>
                        <a:pt x="26" y="239"/>
                        <a:pt x="34" y="237"/>
                        <a:pt x="34" y="237"/>
                      </a:cubicBezTo>
                      <a:cubicBezTo>
                        <a:pt x="37" y="233"/>
                        <a:pt x="44" y="226"/>
                        <a:pt x="48" y="223"/>
                      </a:cubicBezTo>
                      <a:cubicBezTo>
                        <a:pt x="53" y="220"/>
                        <a:pt x="66" y="217"/>
                        <a:pt x="66" y="217"/>
                      </a:cubicBezTo>
                      <a:cubicBezTo>
                        <a:pt x="71" y="218"/>
                        <a:pt x="77" y="219"/>
                        <a:pt x="82" y="219"/>
                      </a:cubicBezTo>
                      <a:cubicBezTo>
                        <a:pt x="86" y="219"/>
                        <a:pt x="94" y="215"/>
                        <a:pt x="94" y="215"/>
                      </a:cubicBezTo>
                      <a:cubicBezTo>
                        <a:pt x="96" y="212"/>
                        <a:pt x="100" y="205"/>
                        <a:pt x="104" y="205"/>
                      </a:cubicBezTo>
                      <a:cubicBezTo>
                        <a:pt x="110" y="205"/>
                        <a:pt x="122" y="211"/>
                        <a:pt x="122" y="211"/>
                      </a:cubicBezTo>
                      <a:cubicBezTo>
                        <a:pt x="132" y="208"/>
                        <a:pt x="130" y="204"/>
                        <a:pt x="128" y="195"/>
                      </a:cubicBezTo>
                      <a:cubicBezTo>
                        <a:pt x="136" y="190"/>
                        <a:pt x="141" y="191"/>
                        <a:pt x="146" y="183"/>
                      </a:cubicBezTo>
                      <a:cubicBezTo>
                        <a:pt x="144" y="179"/>
                        <a:pt x="136" y="170"/>
                        <a:pt x="142" y="165"/>
                      </a:cubicBezTo>
                      <a:cubicBezTo>
                        <a:pt x="145" y="163"/>
                        <a:pt x="154" y="161"/>
                        <a:pt x="154" y="161"/>
                      </a:cubicBezTo>
                      <a:cubicBezTo>
                        <a:pt x="159" y="175"/>
                        <a:pt x="151" y="158"/>
                        <a:pt x="166" y="163"/>
                      </a:cubicBezTo>
                      <a:cubicBezTo>
                        <a:pt x="163" y="173"/>
                        <a:pt x="158" y="179"/>
                        <a:pt x="170" y="183"/>
                      </a:cubicBezTo>
                      <a:cubicBezTo>
                        <a:pt x="182" y="179"/>
                        <a:pt x="181" y="167"/>
                        <a:pt x="194" y="163"/>
                      </a:cubicBezTo>
                      <a:cubicBezTo>
                        <a:pt x="192" y="157"/>
                        <a:pt x="180" y="149"/>
                        <a:pt x="180" y="149"/>
                      </a:cubicBezTo>
                      <a:cubicBezTo>
                        <a:pt x="173" y="138"/>
                        <a:pt x="182" y="134"/>
                        <a:pt x="192" y="131"/>
                      </a:cubicBezTo>
                      <a:cubicBezTo>
                        <a:pt x="206" y="136"/>
                        <a:pt x="191" y="149"/>
                        <a:pt x="208" y="145"/>
                      </a:cubicBezTo>
                      <a:cubicBezTo>
                        <a:pt x="212" y="133"/>
                        <a:pt x="216" y="125"/>
                        <a:pt x="228" y="121"/>
                      </a:cubicBezTo>
                      <a:cubicBezTo>
                        <a:pt x="231" y="112"/>
                        <a:pt x="226" y="104"/>
                        <a:pt x="224" y="95"/>
                      </a:cubicBezTo>
                      <a:cubicBezTo>
                        <a:pt x="228" y="82"/>
                        <a:pt x="223" y="68"/>
                        <a:pt x="232" y="55"/>
                      </a:cubicBezTo>
                      <a:cubicBezTo>
                        <a:pt x="234" y="45"/>
                        <a:pt x="239" y="43"/>
                        <a:pt x="230" y="37"/>
                      </a:cubicBezTo>
                      <a:cubicBezTo>
                        <a:pt x="227" y="33"/>
                        <a:pt x="224" y="30"/>
                        <a:pt x="222" y="25"/>
                      </a:cubicBezTo>
                      <a:cubicBezTo>
                        <a:pt x="221" y="21"/>
                        <a:pt x="218" y="13"/>
                        <a:pt x="218" y="13"/>
                      </a:cubicBezTo>
                      <a:cubicBezTo>
                        <a:pt x="221" y="5"/>
                        <a:pt x="221" y="0"/>
                        <a:pt x="230" y="3"/>
                      </a:cubicBezTo>
                      <a:cubicBezTo>
                        <a:pt x="233" y="11"/>
                        <a:pt x="236" y="14"/>
                        <a:pt x="244" y="17"/>
                      </a:cubicBezTo>
                      <a:cubicBezTo>
                        <a:pt x="248" y="29"/>
                        <a:pt x="234" y="23"/>
                        <a:pt x="246" y="31"/>
                      </a:cubicBezTo>
                      <a:cubicBezTo>
                        <a:pt x="242" y="42"/>
                        <a:pt x="246" y="47"/>
                        <a:pt x="254" y="53"/>
                      </a:cubicBezTo>
                      <a:cubicBezTo>
                        <a:pt x="257" y="61"/>
                        <a:pt x="259" y="64"/>
                        <a:pt x="266" y="69"/>
                      </a:cubicBezTo>
                      <a:cubicBezTo>
                        <a:pt x="269" y="78"/>
                        <a:pt x="271" y="85"/>
                        <a:pt x="276" y="93"/>
                      </a:cubicBezTo>
                      <a:cubicBezTo>
                        <a:pt x="279" y="107"/>
                        <a:pt x="272" y="127"/>
                        <a:pt x="262" y="137"/>
                      </a:cubicBezTo>
                      <a:cubicBezTo>
                        <a:pt x="245" y="131"/>
                        <a:pt x="250" y="164"/>
                        <a:pt x="246" y="177"/>
                      </a:cubicBezTo>
                      <a:cubicBezTo>
                        <a:pt x="244" y="197"/>
                        <a:pt x="245" y="212"/>
                        <a:pt x="240" y="231"/>
                      </a:cubicBezTo>
                      <a:cubicBezTo>
                        <a:pt x="232" y="229"/>
                        <a:pt x="228" y="226"/>
                        <a:pt x="220" y="229"/>
                      </a:cubicBezTo>
                      <a:cubicBezTo>
                        <a:pt x="217" y="237"/>
                        <a:pt x="215" y="240"/>
                        <a:pt x="206" y="237"/>
                      </a:cubicBezTo>
                      <a:cubicBezTo>
                        <a:pt x="203" y="247"/>
                        <a:pt x="196" y="242"/>
                        <a:pt x="188" y="239"/>
                      </a:cubicBezTo>
                      <a:cubicBezTo>
                        <a:pt x="181" y="241"/>
                        <a:pt x="175" y="243"/>
                        <a:pt x="168" y="245"/>
                      </a:cubicBezTo>
                      <a:cubicBezTo>
                        <a:pt x="162" y="243"/>
                        <a:pt x="150" y="239"/>
                        <a:pt x="150" y="239"/>
                      </a:cubicBezTo>
                      <a:cubicBezTo>
                        <a:pt x="153" y="253"/>
                        <a:pt x="150" y="257"/>
                        <a:pt x="140" y="267"/>
                      </a:cubicBezTo>
                      <a:cubicBezTo>
                        <a:pt x="135" y="281"/>
                        <a:pt x="140" y="278"/>
                        <a:pt x="130" y="281"/>
                      </a:cubicBezTo>
                      <a:cubicBezTo>
                        <a:pt x="121" y="278"/>
                        <a:pt x="113" y="281"/>
                        <a:pt x="110" y="271"/>
                      </a:cubicBezTo>
                      <a:cubicBezTo>
                        <a:pt x="114" y="259"/>
                        <a:pt x="116" y="251"/>
                        <a:pt x="104" y="243"/>
                      </a:cubicBezTo>
                      <a:cubicBezTo>
                        <a:pt x="93" y="245"/>
                        <a:pt x="88" y="244"/>
                        <a:pt x="82" y="253"/>
                      </a:cubicBezTo>
                      <a:cubicBezTo>
                        <a:pt x="67" y="248"/>
                        <a:pt x="73" y="246"/>
                        <a:pt x="64" y="255"/>
                      </a:cubicBezTo>
                      <a:cubicBezTo>
                        <a:pt x="56" y="252"/>
                        <a:pt x="53" y="245"/>
                        <a:pt x="50" y="255"/>
                      </a:cubicBezTo>
                      <a:cubicBezTo>
                        <a:pt x="51" y="257"/>
                        <a:pt x="52" y="259"/>
                        <a:pt x="52" y="261"/>
                      </a:cubicBezTo>
                      <a:cubicBezTo>
                        <a:pt x="52" y="263"/>
                        <a:pt x="48" y="266"/>
                        <a:pt x="50" y="267"/>
                      </a:cubicBezTo>
                      <a:cubicBezTo>
                        <a:pt x="55" y="269"/>
                        <a:pt x="76" y="260"/>
                        <a:pt x="80" y="259"/>
                      </a:cubicBezTo>
                      <a:cubicBezTo>
                        <a:pt x="82" y="258"/>
                        <a:pt x="86" y="257"/>
                        <a:pt x="86" y="257"/>
                      </a:cubicBezTo>
                      <a:cubicBezTo>
                        <a:pt x="90" y="258"/>
                        <a:pt x="94" y="260"/>
                        <a:pt x="98" y="261"/>
                      </a:cubicBezTo>
                      <a:cubicBezTo>
                        <a:pt x="101" y="262"/>
                        <a:pt x="97" y="266"/>
                        <a:pt x="96" y="269"/>
                      </a:cubicBezTo>
                      <a:cubicBezTo>
                        <a:pt x="92" y="281"/>
                        <a:pt x="91" y="284"/>
                        <a:pt x="80" y="291"/>
                      </a:cubicBezTo>
                      <a:cubicBezTo>
                        <a:pt x="72" y="283"/>
                        <a:pt x="71" y="286"/>
                        <a:pt x="60" y="289"/>
                      </a:cubicBezTo>
                      <a:cubicBezTo>
                        <a:pt x="55" y="304"/>
                        <a:pt x="59" y="298"/>
                        <a:pt x="50" y="307"/>
                      </a:cubicBezTo>
                      <a:cubicBezTo>
                        <a:pt x="39" y="304"/>
                        <a:pt x="42" y="300"/>
                        <a:pt x="36" y="291"/>
                      </a:cubicBezTo>
                      <a:cubicBezTo>
                        <a:pt x="41" y="277"/>
                        <a:pt x="38" y="283"/>
                        <a:pt x="44" y="273"/>
                      </a:cubicBezTo>
                      <a:cubicBezTo>
                        <a:pt x="43" y="269"/>
                        <a:pt x="36" y="263"/>
                        <a:pt x="40" y="261"/>
                      </a:cubicBezTo>
                      <a:cubicBezTo>
                        <a:pt x="48" y="256"/>
                        <a:pt x="47" y="259"/>
                        <a:pt x="44" y="251"/>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76" name="Freeform 190"/>
                <p:cNvSpPr>
                  <a:spLocks/>
                </p:cNvSpPr>
                <p:nvPr/>
              </p:nvSpPr>
              <p:spPr bwMode="ltGray">
                <a:xfrm>
                  <a:off x="3055" y="1732"/>
                  <a:ext cx="138" cy="113"/>
                </a:xfrm>
                <a:custGeom>
                  <a:avLst/>
                  <a:gdLst>
                    <a:gd name="T0" fmla="*/ 7 w 138"/>
                    <a:gd name="T1" fmla="*/ 81 h 113"/>
                    <a:gd name="T2" fmla="*/ 11 w 138"/>
                    <a:gd name="T3" fmla="*/ 63 h 113"/>
                    <a:gd name="T4" fmla="*/ 23 w 138"/>
                    <a:gd name="T5" fmla="*/ 69 h 113"/>
                    <a:gd name="T6" fmla="*/ 29 w 138"/>
                    <a:gd name="T7" fmla="*/ 51 h 113"/>
                    <a:gd name="T8" fmla="*/ 31 w 138"/>
                    <a:gd name="T9" fmla="*/ 45 h 113"/>
                    <a:gd name="T10" fmla="*/ 25 w 138"/>
                    <a:gd name="T11" fmla="*/ 15 h 113"/>
                    <a:gd name="T12" fmla="*/ 35 w 138"/>
                    <a:gd name="T13" fmla="*/ 3 h 113"/>
                    <a:gd name="T14" fmla="*/ 57 w 138"/>
                    <a:gd name="T15" fmla="*/ 17 h 113"/>
                    <a:gd name="T16" fmla="*/ 79 w 138"/>
                    <a:gd name="T17" fmla="*/ 41 h 113"/>
                    <a:gd name="T18" fmla="*/ 99 w 138"/>
                    <a:gd name="T19" fmla="*/ 35 h 113"/>
                    <a:gd name="T20" fmla="*/ 113 w 138"/>
                    <a:gd name="T21" fmla="*/ 37 h 113"/>
                    <a:gd name="T22" fmla="*/ 127 w 138"/>
                    <a:gd name="T23" fmla="*/ 25 h 113"/>
                    <a:gd name="T24" fmla="*/ 125 w 138"/>
                    <a:gd name="T25" fmla="*/ 39 h 113"/>
                    <a:gd name="T26" fmla="*/ 111 w 138"/>
                    <a:gd name="T27" fmla="*/ 45 h 113"/>
                    <a:gd name="T28" fmla="*/ 109 w 138"/>
                    <a:gd name="T29" fmla="*/ 57 h 113"/>
                    <a:gd name="T30" fmla="*/ 95 w 138"/>
                    <a:gd name="T31" fmla="*/ 73 h 113"/>
                    <a:gd name="T32" fmla="*/ 83 w 138"/>
                    <a:gd name="T33" fmla="*/ 77 h 113"/>
                    <a:gd name="T34" fmla="*/ 73 w 138"/>
                    <a:gd name="T35" fmla="*/ 101 h 113"/>
                    <a:gd name="T36" fmla="*/ 69 w 138"/>
                    <a:gd name="T37" fmla="*/ 113 h 113"/>
                    <a:gd name="T38" fmla="*/ 51 w 138"/>
                    <a:gd name="T39" fmla="*/ 99 h 113"/>
                    <a:gd name="T40" fmla="*/ 33 w 138"/>
                    <a:gd name="T41" fmla="*/ 87 h 113"/>
                    <a:gd name="T42" fmla="*/ 17 w 138"/>
                    <a:gd name="T43" fmla="*/ 95 h 113"/>
                    <a:gd name="T44" fmla="*/ 7 w 138"/>
                    <a:gd name="T45" fmla="*/ 81 h 11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38" h="113">
                      <a:moveTo>
                        <a:pt x="7" y="81"/>
                      </a:moveTo>
                      <a:cubicBezTo>
                        <a:pt x="2" y="73"/>
                        <a:pt x="1" y="66"/>
                        <a:pt x="11" y="63"/>
                      </a:cubicBezTo>
                      <a:cubicBezTo>
                        <a:pt x="11" y="63"/>
                        <a:pt x="21" y="71"/>
                        <a:pt x="23" y="69"/>
                      </a:cubicBezTo>
                      <a:cubicBezTo>
                        <a:pt x="23" y="69"/>
                        <a:pt x="28" y="54"/>
                        <a:pt x="29" y="51"/>
                      </a:cubicBezTo>
                      <a:cubicBezTo>
                        <a:pt x="30" y="49"/>
                        <a:pt x="31" y="45"/>
                        <a:pt x="31" y="45"/>
                      </a:cubicBezTo>
                      <a:cubicBezTo>
                        <a:pt x="30" y="34"/>
                        <a:pt x="28" y="26"/>
                        <a:pt x="25" y="15"/>
                      </a:cubicBezTo>
                      <a:cubicBezTo>
                        <a:pt x="27" y="6"/>
                        <a:pt x="25" y="0"/>
                        <a:pt x="35" y="3"/>
                      </a:cubicBezTo>
                      <a:cubicBezTo>
                        <a:pt x="42" y="13"/>
                        <a:pt x="44" y="15"/>
                        <a:pt x="57" y="17"/>
                      </a:cubicBezTo>
                      <a:cubicBezTo>
                        <a:pt x="61" y="29"/>
                        <a:pt x="66" y="37"/>
                        <a:pt x="79" y="41"/>
                      </a:cubicBezTo>
                      <a:cubicBezTo>
                        <a:pt x="94" y="36"/>
                        <a:pt x="87" y="38"/>
                        <a:pt x="99" y="35"/>
                      </a:cubicBezTo>
                      <a:cubicBezTo>
                        <a:pt x="106" y="25"/>
                        <a:pt x="104" y="34"/>
                        <a:pt x="113" y="37"/>
                      </a:cubicBezTo>
                      <a:cubicBezTo>
                        <a:pt x="120" y="32"/>
                        <a:pt x="119" y="28"/>
                        <a:pt x="127" y="25"/>
                      </a:cubicBezTo>
                      <a:cubicBezTo>
                        <a:pt x="138" y="29"/>
                        <a:pt x="131" y="33"/>
                        <a:pt x="125" y="39"/>
                      </a:cubicBezTo>
                      <a:cubicBezTo>
                        <a:pt x="122" y="48"/>
                        <a:pt x="119" y="48"/>
                        <a:pt x="111" y="45"/>
                      </a:cubicBezTo>
                      <a:cubicBezTo>
                        <a:pt x="98" y="48"/>
                        <a:pt x="99" y="50"/>
                        <a:pt x="109" y="57"/>
                      </a:cubicBezTo>
                      <a:cubicBezTo>
                        <a:pt x="117" y="69"/>
                        <a:pt x="105" y="70"/>
                        <a:pt x="95" y="73"/>
                      </a:cubicBezTo>
                      <a:cubicBezTo>
                        <a:pt x="91" y="74"/>
                        <a:pt x="83" y="77"/>
                        <a:pt x="83" y="77"/>
                      </a:cubicBezTo>
                      <a:cubicBezTo>
                        <a:pt x="80" y="86"/>
                        <a:pt x="76" y="92"/>
                        <a:pt x="73" y="101"/>
                      </a:cubicBezTo>
                      <a:cubicBezTo>
                        <a:pt x="72" y="105"/>
                        <a:pt x="69" y="113"/>
                        <a:pt x="69" y="113"/>
                      </a:cubicBezTo>
                      <a:cubicBezTo>
                        <a:pt x="58" y="110"/>
                        <a:pt x="60" y="106"/>
                        <a:pt x="51" y="99"/>
                      </a:cubicBezTo>
                      <a:cubicBezTo>
                        <a:pt x="45" y="95"/>
                        <a:pt x="33" y="87"/>
                        <a:pt x="33" y="87"/>
                      </a:cubicBezTo>
                      <a:cubicBezTo>
                        <a:pt x="25" y="92"/>
                        <a:pt x="26" y="98"/>
                        <a:pt x="17" y="95"/>
                      </a:cubicBezTo>
                      <a:cubicBezTo>
                        <a:pt x="16" y="93"/>
                        <a:pt x="0" y="81"/>
                        <a:pt x="7" y="81"/>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77" name="Freeform 191"/>
                <p:cNvSpPr>
                  <a:spLocks/>
                </p:cNvSpPr>
                <p:nvPr/>
              </p:nvSpPr>
              <p:spPr bwMode="ltGray">
                <a:xfrm>
                  <a:off x="3193" y="1718"/>
                  <a:ext cx="47" cy="34"/>
                </a:xfrm>
                <a:custGeom>
                  <a:avLst/>
                  <a:gdLst>
                    <a:gd name="T0" fmla="*/ 0 w 46"/>
                    <a:gd name="T1" fmla="*/ 24 h 34"/>
                    <a:gd name="T2" fmla="*/ 24 w 46"/>
                    <a:gd name="T3" fmla="*/ 0 h 34"/>
                    <a:gd name="T4" fmla="*/ 46 w 46"/>
                    <a:gd name="T5" fmla="*/ 16 h 34"/>
                    <a:gd name="T6" fmla="*/ 24 w 46"/>
                    <a:gd name="T7" fmla="*/ 20 h 34"/>
                    <a:gd name="T8" fmla="*/ 0 w 46"/>
                    <a:gd name="T9" fmla="*/ 24 h 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 h="34">
                      <a:moveTo>
                        <a:pt x="0" y="24"/>
                      </a:moveTo>
                      <a:cubicBezTo>
                        <a:pt x="22" y="17"/>
                        <a:pt x="7" y="12"/>
                        <a:pt x="24" y="0"/>
                      </a:cubicBezTo>
                      <a:cubicBezTo>
                        <a:pt x="43" y="6"/>
                        <a:pt x="21" y="12"/>
                        <a:pt x="46" y="16"/>
                      </a:cubicBezTo>
                      <a:cubicBezTo>
                        <a:pt x="42" y="28"/>
                        <a:pt x="34" y="23"/>
                        <a:pt x="24" y="20"/>
                      </a:cubicBezTo>
                      <a:cubicBezTo>
                        <a:pt x="3" y="34"/>
                        <a:pt x="12" y="16"/>
                        <a:pt x="0" y="24"/>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78" name="Freeform 192"/>
                <p:cNvSpPr>
                  <a:spLocks/>
                </p:cNvSpPr>
                <p:nvPr/>
              </p:nvSpPr>
              <p:spPr bwMode="ltGray">
                <a:xfrm>
                  <a:off x="3233" y="1675"/>
                  <a:ext cx="39" cy="47"/>
                </a:xfrm>
                <a:custGeom>
                  <a:avLst/>
                  <a:gdLst>
                    <a:gd name="T0" fmla="*/ 17 w 39"/>
                    <a:gd name="T1" fmla="*/ 43 h 47"/>
                    <a:gd name="T2" fmla="*/ 13 w 39"/>
                    <a:gd name="T3" fmla="*/ 17 h 47"/>
                    <a:gd name="T4" fmla="*/ 29 w 39"/>
                    <a:gd name="T5" fmla="*/ 19 h 47"/>
                    <a:gd name="T6" fmla="*/ 25 w 39"/>
                    <a:gd name="T7" fmla="*/ 33 h 47"/>
                    <a:gd name="T8" fmla="*/ 17 w 39"/>
                    <a:gd name="T9" fmla="*/ 43 h 4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9" h="47">
                      <a:moveTo>
                        <a:pt x="17" y="43"/>
                      </a:moveTo>
                      <a:cubicBezTo>
                        <a:pt x="0" y="39"/>
                        <a:pt x="6" y="28"/>
                        <a:pt x="13" y="17"/>
                      </a:cubicBezTo>
                      <a:cubicBezTo>
                        <a:pt x="7" y="0"/>
                        <a:pt x="24" y="16"/>
                        <a:pt x="29" y="19"/>
                      </a:cubicBezTo>
                      <a:cubicBezTo>
                        <a:pt x="36" y="29"/>
                        <a:pt x="39" y="30"/>
                        <a:pt x="25" y="33"/>
                      </a:cubicBezTo>
                      <a:cubicBezTo>
                        <a:pt x="21" y="46"/>
                        <a:pt x="25" y="47"/>
                        <a:pt x="17" y="43"/>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79" name="Freeform 193"/>
                <p:cNvSpPr>
                  <a:spLocks/>
                </p:cNvSpPr>
                <p:nvPr/>
              </p:nvSpPr>
              <p:spPr bwMode="ltGray">
                <a:xfrm>
                  <a:off x="3277" y="1662"/>
                  <a:ext cx="25" cy="27"/>
                </a:xfrm>
                <a:custGeom>
                  <a:avLst/>
                  <a:gdLst>
                    <a:gd name="T0" fmla="*/ 11 w 25"/>
                    <a:gd name="T1" fmla="*/ 18 h 27"/>
                    <a:gd name="T2" fmla="*/ 7 w 25"/>
                    <a:gd name="T3" fmla="*/ 8 h 27"/>
                    <a:gd name="T4" fmla="*/ 19 w 25"/>
                    <a:gd name="T5" fmla="*/ 0 h 27"/>
                    <a:gd name="T6" fmla="*/ 11 w 25"/>
                    <a:gd name="T7" fmla="*/ 18 h 2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27">
                      <a:moveTo>
                        <a:pt x="11" y="18"/>
                      </a:moveTo>
                      <a:cubicBezTo>
                        <a:pt x="6" y="16"/>
                        <a:pt x="0" y="16"/>
                        <a:pt x="7" y="8"/>
                      </a:cubicBezTo>
                      <a:cubicBezTo>
                        <a:pt x="10" y="4"/>
                        <a:pt x="19" y="0"/>
                        <a:pt x="19" y="0"/>
                      </a:cubicBezTo>
                      <a:cubicBezTo>
                        <a:pt x="25" y="9"/>
                        <a:pt x="20" y="27"/>
                        <a:pt x="11" y="18"/>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80" name="Freeform 194"/>
                <p:cNvSpPr>
                  <a:spLocks/>
                </p:cNvSpPr>
                <p:nvPr/>
              </p:nvSpPr>
              <p:spPr bwMode="ltGray">
                <a:xfrm>
                  <a:off x="3061" y="1482"/>
                  <a:ext cx="63" cy="237"/>
                </a:xfrm>
                <a:custGeom>
                  <a:avLst/>
                  <a:gdLst>
                    <a:gd name="T0" fmla="*/ 3 w 62"/>
                    <a:gd name="T1" fmla="*/ 60 h 238"/>
                    <a:gd name="T2" fmla="*/ 11 w 62"/>
                    <a:gd name="T3" fmla="*/ 32 h 238"/>
                    <a:gd name="T4" fmla="*/ 13 w 62"/>
                    <a:gd name="T5" fmla="*/ 2 h 238"/>
                    <a:gd name="T6" fmla="*/ 19 w 62"/>
                    <a:gd name="T7" fmla="*/ 6 h 238"/>
                    <a:gd name="T8" fmla="*/ 25 w 62"/>
                    <a:gd name="T9" fmla="*/ 30 h 238"/>
                    <a:gd name="T10" fmla="*/ 49 w 62"/>
                    <a:gd name="T11" fmla="*/ 94 h 238"/>
                    <a:gd name="T12" fmla="*/ 57 w 62"/>
                    <a:gd name="T13" fmla="*/ 122 h 238"/>
                    <a:gd name="T14" fmla="*/ 61 w 62"/>
                    <a:gd name="T15" fmla="*/ 134 h 238"/>
                    <a:gd name="T16" fmla="*/ 51 w 62"/>
                    <a:gd name="T17" fmla="*/ 148 h 238"/>
                    <a:gd name="T18" fmla="*/ 39 w 62"/>
                    <a:gd name="T19" fmla="*/ 144 h 238"/>
                    <a:gd name="T20" fmla="*/ 27 w 62"/>
                    <a:gd name="T21" fmla="*/ 162 h 238"/>
                    <a:gd name="T22" fmla="*/ 51 w 62"/>
                    <a:gd name="T23" fmla="*/ 220 h 238"/>
                    <a:gd name="T24" fmla="*/ 35 w 62"/>
                    <a:gd name="T25" fmla="*/ 230 h 238"/>
                    <a:gd name="T26" fmla="*/ 11 w 62"/>
                    <a:gd name="T27" fmla="*/ 238 h 238"/>
                    <a:gd name="T28" fmla="*/ 11 w 62"/>
                    <a:gd name="T29" fmla="*/ 196 h 238"/>
                    <a:gd name="T30" fmla="*/ 9 w 62"/>
                    <a:gd name="T31" fmla="*/ 140 h 238"/>
                    <a:gd name="T32" fmla="*/ 19 w 62"/>
                    <a:gd name="T33" fmla="*/ 122 h 238"/>
                    <a:gd name="T34" fmla="*/ 1 w 62"/>
                    <a:gd name="T35" fmla="*/ 76 h 238"/>
                    <a:gd name="T36" fmla="*/ 3 w 62"/>
                    <a:gd name="T37" fmla="*/ 60 h 23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2" h="238">
                      <a:moveTo>
                        <a:pt x="3" y="60"/>
                      </a:moveTo>
                      <a:cubicBezTo>
                        <a:pt x="5" y="47"/>
                        <a:pt x="4" y="42"/>
                        <a:pt x="11" y="32"/>
                      </a:cubicBezTo>
                      <a:cubicBezTo>
                        <a:pt x="12" y="22"/>
                        <a:pt x="10" y="12"/>
                        <a:pt x="13" y="2"/>
                      </a:cubicBezTo>
                      <a:cubicBezTo>
                        <a:pt x="14" y="0"/>
                        <a:pt x="18" y="4"/>
                        <a:pt x="19" y="6"/>
                      </a:cubicBezTo>
                      <a:cubicBezTo>
                        <a:pt x="24" y="13"/>
                        <a:pt x="23" y="22"/>
                        <a:pt x="25" y="30"/>
                      </a:cubicBezTo>
                      <a:cubicBezTo>
                        <a:pt x="31" y="53"/>
                        <a:pt x="44" y="71"/>
                        <a:pt x="49" y="94"/>
                      </a:cubicBezTo>
                      <a:cubicBezTo>
                        <a:pt x="51" y="104"/>
                        <a:pt x="54" y="113"/>
                        <a:pt x="57" y="122"/>
                      </a:cubicBezTo>
                      <a:cubicBezTo>
                        <a:pt x="58" y="126"/>
                        <a:pt x="61" y="134"/>
                        <a:pt x="61" y="134"/>
                      </a:cubicBezTo>
                      <a:cubicBezTo>
                        <a:pt x="59" y="144"/>
                        <a:pt x="62" y="155"/>
                        <a:pt x="51" y="148"/>
                      </a:cubicBezTo>
                      <a:cubicBezTo>
                        <a:pt x="48" y="143"/>
                        <a:pt x="47" y="137"/>
                        <a:pt x="39" y="144"/>
                      </a:cubicBezTo>
                      <a:cubicBezTo>
                        <a:pt x="34" y="149"/>
                        <a:pt x="27" y="162"/>
                        <a:pt x="27" y="162"/>
                      </a:cubicBezTo>
                      <a:cubicBezTo>
                        <a:pt x="31" y="184"/>
                        <a:pt x="44" y="199"/>
                        <a:pt x="51" y="220"/>
                      </a:cubicBezTo>
                      <a:cubicBezTo>
                        <a:pt x="47" y="231"/>
                        <a:pt x="47" y="232"/>
                        <a:pt x="35" y="230"/>
                      </a:cubicBezTo>
                      <a:cubicBezTo>
                        <a:pt x="23" y="222"/>
                        <a:pt x="21" y="232"/>
                        <a:pt x="11" y="238"/>
                      </a:cubicBezTo>
                      <a:cubicBezTo>
                        <a:pt x="4" y="227"/>
                        <a:pt x="10" y="208"/>
                        <a:pt x="11" y="196"/>
                      </a:cubicBezTo>
                      <a:cubicBezTo>
                        <a:pt x="9" y="179"/>
                        <a:pt x="3" y="157"/>
                        <a:pt x="9" y="140"/>
                      </a:cubicBezTo>
                      <a:cubicBezTo>
                        <a:pt x="11" y="133"/>
                        <a:pt x="17" y="129"/>
                        <a:pt x="19" y="122"/>
                      </a:cubicBezTo>
                      <a:cubicBezTo>
                        <a:pt x="13" y="105"/>
                        <a:pt x="17" y="86"/>
                        <a:pt x="1" y="76"/>
                      </a:cubicBezTo>
                      <a:cubicBezTo>
                        <a:pt x="0" y="72"/>
                        <a:pt x="3" y="50"/>
                        <a:pt x="3" y="60"/>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81" name="Freeform 195"/>
                <p:cNvSpPr>
                  <a:spLocks/>
                </p:cNvSpPr>
                <p:nvPr/>
              </p:nvSpPr>
              <p:spPr bwMode="ltGray">
                <a:xfrm>
                  <a:off x="1510" y="2454"/>
                  <a:ext cx="47" cy="115"/>
                </a:xfrm>
                <a:custGeom>
                  <a:avLst/>
                  <a:gdLst>
                    <a:gd name="T0" fmla="*/ 6 w 47"/>
                    <a:gd name="T1" fmla="*/ 58 h 114"/>
                    <a:gd name="T2" fmla="*/ 20 w 47"/>
                    <a:gd name="T3" fmla="*/ 0 h 114"/>
                    <a:gd name="T4" fmla="*/ 36 w 47"/>
                    <a:gd name="T5" fmla="*/ 28 h 114"/>
                    <a:gd name="T6" fmla="*/ 38 w 47"/>
                    <a:gd name="T7" fmla="*/ 46 h 114"/>
                    <a:gd name="T8" fmla="*/ 42 w 47"/>
                    <a:gd name="T9" fmla="*/ 58 h 114"/>
                    <a:gd name="T10" fmla="*/ 26 w 47"/>
                    <a:gd name="T11" fmla="*/ 104 h 114"/>
                    <a:gd name="T12" fmla="*/ 8 w 47"/>
                    <a:gd name="T13" fmla="*/ 108 h 114"/>
                    <a:gd name="T14" fmla="*/ 0 w 47"/>
                    <a:gd name="T15" fmla="*/ 74 h 114"/>
                    <a:gd name="T16" fmla="*/ 2 w 47"/>
                    <a:gd name="T17" fmla="*/ 66 h 114"/>
                    <a:gd name="T18" fmla="*/ 6 w 47"/>
                    <a:gd name="T19" fmla="*/ 58 h 1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7" h="114">
                      <a:moveTo>
                        <a:pt x="6" y="58"/>
                      </a:moveTo>
                      <a:cubicBezTo>
                        <a:pt x="3" y="48"/>
                        <a:pt x="6" y="5"/>
                        <a:pt x="20" y="0"/>
                      </a:cubicBezTo>
                      <a:cubicBezTo>
                        <a:pt x="32" y="4"/>
                        <a:pt x="32" y="17"/>
                        <a:pt x="36" y="28"/>
                      </a:cubicBezTo>
                      <a:cubicBezTo>
                        <a:pt x="33" y="38"/>
                        <a:pt x="33" y="32"/>
                        <a:pt x="38" y="46"/>
                      </a:cubicBezTo>
                      <a:cubicBezTo>
                        <a:pt x="39" y="50"/>
                        <a:pt x="42" y="58"/>
                        <a:pt x="42" y="58"/>
                      </a:cubicBezTo>
                      <a:cubicBezTo>
                        <a:pt x="44" y="77"/>
                        <a:pt x="47" y="97"/>
                        <a:pt x="26" y="104"/>
                      </a:cubicBezTo>
                      <a:cubicBezTo>
                        <a:pt x="19" y="111"/>
                        <a:pt x="17" y="114"/>
                        <a:pt x="8" y="108"/>
                      </a:cubicBezTo>
                      <a:cubicBezTo>
                        <a:pt x="4" y="97"/>
                        <a:pt x="4" y="85"/>
                        <a:pt x="0" y="74"/>
                      </a:cubicBezTo>
                      <a:cubicBezTo>
                        <a:pt x="1" y="71"/>
                        <a:pt x="1" y="69"/>
                        <a:pt x="2" y="66"/>
                      </a:cubicBezTo>
                      <a:cubicBezTo>
                        <a:pt x="6" y="51"/>
                        <a:pt x="6" y="50"/>
                        <a:pt x="6" y="58"/>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82" name="Freeform 196"/>
                <p:cNvSpPr>
                  <a:spLocks/>
                </p:cNvSpPr>
                <p:nvPr/>
              </p:nvSpPr>
              <p:spPr bwMode="ltGray">
                <a:xfrm>
                  <a:off x="1186" y="1899"/>
                  <a:ext cx="55" cy="238"/>
                </a:xfrm>
                <a:custGeom>
                  <a:avLst/>
                  <a:gdLst>
                    <a:gd name="T0" fmla="*/ 24 w 55"/>
                    <a:gd name="T1" fmla="*/ 11 h 239"/>
                    <a:gd name="T2" fmla="*/ 28 w 55"/>
                    <a:gd name="T3" fmla="*/ 27 h 239"/>
                    <a:gd name="T4" fmla="*/ 32 w 55"/>
                    <a:gd name="T5" fmla="*/ 39 h 239"/>
                    <a:gd name="T6" fmla="*/ 48 w 55"/>
                    <a:gd name="T7" fmla="*/ 81 h 239"/>
                    <a:gd name="T8" fmla="*/ 44 w 55"/>
                    <a:gd name="T9" fmla="*/ 111 h 239"/>
                    <a:gd name="T10" fmla="*/ 22 w 55"/>
                    <a:gd name="T11" fmla="*/ 197 h 239"/>
                    <a:gd name="T12" fmla="*/ 10 w 55"/>
                    <a:gd name="T13" fmla="*/ 221 h 239"/>
                    <a:gd name="T14" fmla="*/ 2 w 55"/>
                    <a:gd name="T15" fmla="*/ 233 h 239"/>
                    <a:gd name="T16" fmla="*/ 0 w 55"/>
                    <a:gd name="T17" fmla="*/ 239 h 239"/>
                    <a:gd name="T18" fmla="*/ 2 w 55"/>
                    <a:gd name="T19" fmla="*/ 123 h 239"/>
                    <a:gd name="T20" fmla="*/ 16 w 55"/>
                    <a:gd name="T21" fmla="*/ 29 h 239"/>
                    <a:gd name="T22" fmla="*/ 24 w 55"/>
                    <a:gd name="T23" fmla="*/ 11 h 23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5" h="239">
                      <a:moveTo>
                        <a:pt x="24" y="11"/>
                      </a:moveTo>
                      <a:cubicBezTo>
                        <a:pt x="30" y="29"/>
                        <a:pt x="21" y="0"/>
                        <a:pt x="28" y="27"/>
                      </a:cubicBezTo>
                      <a:cubicBezTo>
                        <a:pt x="29" y="31"/>
                        <a:pt x="32" y="39"/>
                        <a:pt x="32" y="39"/>
                      </a:cubicBezTo>
                      <a:cubicBezTo>
                        <a:pt x="27" y="55"/>
                        <a:pt x="31" y="75"/>
                        <a:pt x="48" y="81"/>
                      </a:cubicBezTo>
                      <a:cubicBezTo>
                        <a:pt x="55" y="91"/>
                        <a:pt x="47" y="101"/>
                        <a:pt x="44" y="111"/>
                      </a:cubicBezTo>
                      <a:cubicBezTo>
                        <a:pt x="35" y="139"/>
                        <a:pt x="31" y="169"/>
                        <a:pt x="22" y="197"/>
                      </a:cubicBezTo>
                      <a:cubicBezTo>
                        <a:pt x="19" y="205"/>
                        <a:pt x="14" y="213"/>
                        <a:pt x="10" y="221"/>
                      </a:cubicBezTo>
                      <a:cubicBezTo>
                        <a:pt x="8" y="225"/>
                        <a:pt x="5" y="229"/>
                        <a:pt x="2" y="233"/>
                      </a:cubicBezTo>
                      <a:cubicBezTo>
                        <a:pt x="1" y="235"/>
                        <a:pt x="0" y="239"/>
                        <a:pt x="0" y="239"/>
                      </a:cubicBezTo>
                      <a:lnTo>
                        <a:pt x="2" y="123"/>
                      </a:lnTo>
                      <a:lnTo>
                        <a:pt x="16" y="29"/>
                      </a:lnTo>
                      <a:lnTo>
                        <a:pt x="24" y="11"/>
                      </a:lnTo>
                      <a:close/>
                    </a:path>
                  </a:pathLst>
                </a:custGeom>
                <a:solidFill>
                  <a:schemeClr val="accent1"/>
                </a:solidFill>
                <a:ln w="9525">
                  <a:noFill/>
                  <a:round/>
                  <a:headEnd/>
                  <a:tailEnd/>
                </a:ln>
                <a:effectLst/>
              </p:spPr>
              <p:txBody>
                <a:bodyPr wrap="none" anchor="ctr"/>
                <a:lstStyle/>
                <a:p>
                  <a:pPr>
                    <a:defRPr/>
                  </a:pPr>
                  <a:endParaRPr lang="ja-JP" altLang="en-US"/>
                </a:p>
              </p:txBody>
            </p:sp>
            <p:sp>
              <p:nvSpPr>
                <p:cNvPr id="83" name="Freeform 197"/>
                <p:cNvSpPr>
                  <a:spLocks/>
                </p:cNvSpPr>
                <p:nvPr/>
              </p:nvSpPr>
              <p:spPr bwMode="ltGray">
                <a:xfrm>
                  <a:off x="1819" y="2717"/>
                  <a:ext cx="291" cy="400"/>
                </a:xfrm>
                <a:custGeom>
                  <a:avLst/>
                  <a:gdLst>
                    <a:gd name="T0" fmla="*/ 33 w 291"/>
                    <a:gd name="T1" fmla="*/ 55 h 399"/>
                    <a:gd name="T2" fmla="*/ 13 w 291"/>
                    <a:gd name="T3" fmla="*/ 45 h 399"/>
                    <a:gd name="T4" fmla="*/ 7 w 291"/>
                    <a:gd name="T5" fmla="*/ 41 h 399"/>
                    <a:gd name="T6" fmla="*/ 3 w 291"/>
                    <a:gd name="T7" fmla="*/ 23 h 399"/>
                    <a:gd name="T8" fmla="*/ 17 w 291"/>
                    <a:gd name="T9" fmla="*/ 5 h 399"/>
                    <a:gd name="T10" fmla="*/ 29 w 291"/>
                    <a:gd name="T11" fmla="*/ 15 h 399"/>
                    <a:gd name="T12" fmla="*/ 41 w 291"/>
                    <a:gd name="T13" fmla="*/ 31 h 399"/>
                    <a:gd name="T14" fmla="*/ 59 w 291"/>
                    <a:gd name="T15" fmla="*/ 37 h 399"/>
                    <a:gd name="T16" fmla="*/ 83 w 291"/>
                    <a:gd name="T17" fmla="*/ 77 h 399"/>
                    <a:gd name="T18" fmla="*/ 103 w 291"/>
                    <a:gd name="T19" fmla="*/ 97 h 399"/>
                    <a:gd name="T20" fmla="*/ 137 w 291"/>
                    <a:gd name="T21" fmla="*/ 141 h 399"/>
                    <a:gd name="T22" fmla="*/ 185 w 291"/>
                    <a:gd name="T23" fmla="*/ 195 h 399"/>
                    <a:gd name="T24" fmla="*/ 191 w 291"/>
                    <a:gd name="T25" fmla="*/ 207 h 399"/>
                    <a:gd name="T26" fmla="*/ 215 w 291"/>
                    <a:gd name="T27" fmla="*/ 219 h 399"/>
                    <a:gd name="T28" fmla="*/ 241 w 291"/>
                    <a:gd name="T29" fmla="*/ 239 h 399"/>
                    <a:gd name="T30" fmla="*/ 227 w 291"/>
                    <a:gd name="T31" fmla="*/ 239 h 399"/>
                    <a:gd name="T32" fmla="*/ 215 w 291"/>
                    <a:gd name="T33" fmla="*/ 231 h 399"/>
                    <a:gd name="T34" fmla="*/ 205 w 291"/>
                    <a:gd name="T35" fmla="*/ 239 h 399"/>
                    <a:gd name="T36" fmla="*/ 221 w 291"/>
                    <a:gd name="T37" fmla="*/ 255 h 399"/>
                    <a:gd name="T38" fmla="*/ 237 w 291"/>
                    <a:gd name="T39" fmla="*/ 285 h 399"/>
                    <a:gd name="T40" fmla="*/ 241 w 291"/>
                    <a:gd name="T41" fmla="*/ 297 h 399"/>
                    <a:gd name="T42" fmla="*/ 253 w 291"/>
                    <a:gd name="T43" fmla="*/ 307 h 399"/>
                    <a:gd name="T44" fmla="*/ 255 w 291"/>
                    <a:gd name="T45" fmla="*/ 289 h 399"/>
                    <a:gd name="T46" fmla="*/ 271 w 291"/>
                    <a:gd name="T47" fmla="*/ 283 h 399"/>
                    <a:gd name="T48" fmla="*/ 273 w 291"/>
                    <a:gd name="T49" fmla="*/ 295 h 399"/>
                    <a:gd name="T50" fmla="*/ 279 w 291"/>
                    <a:gd name="T51" fmla="*/ 299 h 399"/>
                    <a:gd name="T52" fmla="*/ 291 w 291"/>
                    <a:gd name="T53" fmla="*/ 311 h 399"/>
                    <a:gd name="T54" fmla="*/ 275 w 291"/>
                    <a:gd name="T55" fmla="*/ 315 h 399"/>
                    <a:gd name="T56" fmla="*/ 277 w 291"/>
                    <a:gd name="T57" fmla="*/ 335 h 399"/>
                    <a:gd name="T58" fmla="*/ 281 w 291"/>
                    <a:gd name="T59" fmla="*/ 367 h 399"/>
                    <a:gd name="T60" fmla="*/ 273 w 291"/>
                    <a:gd name="T61" fmla="*/ 393 h 399"/>
                    <a:gd name="T62" fmla="*/ 271 w 291"/>
                    <a:gd name="T63" fmla="*/ 399 h 399"/>
                    <a:gd name="T64" fmla="*/ 257 w 291"/>
                    <a:gd name="T65" fmla="*/ 385 h 399"/>
                    <a:gd name="T66" fmla="*/ 239 w 291"/>
                    <a:gd name="T67" fmla="*/ 379 h 399"/>
                    <a:gd name="T68" fmla="*/ 213 w 291"/>
                    <a:gd name="T69" fmla="*/ 355 h 399"/>
                    <a:gd name="T70" fmla="*/ 201 w 291"/>
                    <a:gd name="T71" fmla="*/ 347 h 399"/>
                    <a:gd name="T72" fmla="*/ 189 w 291"/>
                    <a:gd name="T73" fmla="*/ 333 h 399"/>
                    <a:gd name="T74" fmla="*/ 175 w 291"/>
                    <a:gd name="T75" fmla="*/ 315 h 399"/>
                    <a:gd name="T76" fmla="*/ 153 w 291"/>
                    <a:gd name="T77" fmla="*/ 281 h 399"/>
                    <a:gd name="T78" fmla="*/ 133 w 291"/>
                    <a:gd name="T79" fmla="*/ 245 h 399"/>
                    <a:gd name="T80" fmla="*/ 117 w 291"/>
                    <a:gd name="T81" fmla="*/ 209 h 399"/>
                    <a:gd name="T82" fmla="*/ 119 w 291"/>
                    <a:gd name="T83" fmla="*/ 195 h 399"/>
                    <a:gd name="T84" fmla="*/ 93 w 291"/>
                    <a:gd name="T85" fmla="*/ 167 h 399"/>
                    <a:gd name="T86" fmla="*/ 85 w 291"/>
                    <a:gd name="T87" fmla="*/ 149 h 399"/>
                    <a:gd name="T88" fmla="*/ 73 w 291"/>
                    <a:gd name="T89" fmla="*/ 117 h 399"/>
                    <a:gd name="T90" fmla="*/ 55 w 291"/>
                    <a:gd name="T91" fmla="*/ 107 h 399"/>
                    <a:gd name="T92" fmla="*/ 41 w 291"/>
                    <a:gd name="T93" fmla="*/ 79 h 399"/>
                    <a:gd name="T94" fmla="*/ 29 w 291"/>
                    <a:gd name="T95" fmla="*/ 55 h 399"/>
                    <a:gd name="T96" fmla="*/ 33 w 291"/>
                    <a:gd name="T97" fmla="*/ 55 h 39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91" h="399">
                      <a:moveTo>
                        <a:pt x="33" y="55"/>
                      </a:moveTo>
                      <a:cubicBezTo>
                        <a:pt x="20" y="52"/>
                        <a:pt x="27" y="55"/>
                        <a:pt x="13" y="45"/>
                      </a:cubicBezTo>
                      <a:cubicBezTo>
                        <a:pt x="11" y="44"/>
                        <a:pt x="7" y="41"/>
                        <a:pt x="7" y="41"/>
                      </a:cubicBezTo>
                      <a:cubicBezTo>
                        <a:pt x="2" y="34"/>
                        <a:pt x="0" y="31"/>
                        <a:pt x="3" y="23"/>
                      </a:cubicBezTo>
                      <a:cubicBezTo>
                        <a:pt x="5" y="8"/>
                        <a:pt x="2" y="0"/>
                        <a:pt x="17" y="5"/>
                      </a:cubicBezTo>
                      <a:cubicBezTo>
                        <a:pt x="21" y="9"/>
                        <a:pt x="26" y="11"/>
                        <a:pt x="29" y="15"/>
                      </a:cubicBezTo>
                      <a:cubicBezTo>
                        <a:pt x="34" y="21"/>
                        <a:pt x="32" y="27"/>
                        <a:pt x="41" y="31"/>
                      </a:cubicBezTo>
                      <a:cubicBezTo>
                        <a:pt x="47" y="34"/>
                        <a:pt x="59" y="37"/>
                        <a:pt x="59" y="37"/>
                      </a:cubicBezTo>
                      <a:cubicBezTo>
                        <a:pt x="69" y="53"/>
                        <a:pt x="67" y="66"/>
                        <a:pt x="83" y="77"/>
                      </a:cubicBezTo>
                      <a:cubicBezTo>
                        <a:pt x="88" y="84"/>
                        <a:pt x="96" y="92"/>
                        <a:pt x="103" y="97"/>
                      </a:cubicBezTo>
                      <a:cubicBezTo>
                        <a:pt x="113" y="111"/>
                        <a:pt x="119" y="135"/>
                        <a:pt x="137" y="141"/>
                      </a:cubicBezTo>
                      <a:cubicBezTo>
                        <a:pt x="150" y="161"/>
                        <a:pt x="168" y="178"/>
                        <a:pt x="185" y="195"/>
                      </a:cubicBezTo>
                      <a:cubicBezTo>
                        <a:pt x="202" y="212"/>
                        <a:pt x="178" y="191"/>
                        <a:pt x="191" y="207"/>
                      </a:cubicBezTo>
                      <a:cubicBezTo>
                        <a:pt x="196" y="214"/>
                        <a:pt x="208" y="214"/>
                        <a:pt x="215" y="219"/>
                      </a:cubicBezTo>
                      <a:cubicBezTo>
                        <a:pt x="219" y="230"/>
                        <a:pt x="231" y="236"/>
                        <a:pt x="241" y="239"/>
                      </a:cubicBezTo>
                      <a:cubicBezTo>
                        <a:pt x="235" y="241"/>
                        <a:pt x="234" y="243"/>
                        <a:pt x="227" y="239"/>
                      </a:cubicBezTo>
                      <a:cubicBezTo>
                        <a:pt x="223" y="237"/>
                        <a:pt x="215" y="231"/>
                        <a:pt x="215" y="231"/>
                      </a:cubicBezTo>
                      <a:cubicBezTo>
                        <a:pt x="211" y="232"/>
                        <a:pt x="205" y="233"/>
                        <a:pt x="205" y="239"/>
                      </a:cubicBezTo>
                      <a:cubicBezTo>
                        <a:pt x="205" y="245"/>
                        <a:pt x="218" y="251"/>
                        <a:pt x="221" y="255"/>
                      </a:cubicBezTo>
                      <a:cubicBezTo>
                        <a:pt x="229" y="266"/>
                        <a:pt x="233" y="273"/>
                        <a:pt x="237" y="285"/>
                      </a:cubicBezTo>
                      <a:cubicBezTo>
                        <a:pt x="238" y="289"/>
                        <a:pt x="237" y="295"/>
                        <a:pt x="241" y="297"/>
                      </a:cubicBezTo>
                      <a:cubicBezTo>
                        <a:pt x="249" y="303"/>
                        <a:pt x="245" y="299"/>
                        <a:pt x="253" y="307"/>
                      </a:cubicBezTo>
                      <a:cubicBezTo>
                        <a:pt x="258" y="293"/>
                        <a:pt x="258" y="299"/>
                        <a:pt x="255" y="289"/>
                      </a:cubicBezTo>
                      <a:cubicBezTo>
                        <a:pt x="258" y="279"/>
                        <a:pt x="262" y="281"/>
                        <a:pt x="271" y="283"/>
                      </a:cubicBezTo>
                      <a:cubicBezTo>
                        <a:pt x="289" y="301"/>
                        <a:pt x="270" y="278"/>
                        <a:pt x="273" y="295"/>
                      </a:cubicBezTo>
                      <a:cubicBezTo>
                        <a:pt x="273" y="297"/>
                        <a:pt x="277" y="297"/>
                        <a:pt x="279" y="299"/>
                      </a:cubicBezTo>
                      <a:cubicBezTo>
                        <a:pt x="283" y="303"/>
                        <a:pt x="291" y="311"/>
                        <a:pt x="291" y="311"/>
                      </a:cubicBezTo>
                      <a:cubicBezTo>
                        <a:pt x="288" y="325"/>
                        <a:pt x="285" y="322"/>
                        <a:pt x="275" y="315"/>
                      </a:cubicBezTo>
                      <a:cubicBezTo>
                        <a:pt x="272" y="323"/>
                        <a:pt x="274" y="327"/>
                        <a:pt x="277" y="335"/>
                      </a:cubicBezTo>
                      <a:cubicBezTo>
                        <a:pt x="275" y="347"/>
                        <a:pt x="277" y="356"/>
                        <a:pt x="281" y="367"/>
                      </a:cubicBezTo>
                      <a:cubicBezTo>
                        <a:pt x="278" y="376"/>
                        <a:pt x="276" y="384"/>
                        <a:pt x="273" y="393"/>
                      </a:cubicBezTo>
                      <a:cubicBezTo>
                        <a:pt x="272" y="395"/>
                        <a:pt x="271" y="399"/>
                        <a:pt x="271" y="399"/>
                      </a:cubicBezTo>
                      <a:cubicBezTo>
                        <a:pt x="260" y="395"/>
                        <a:pt x="266" y="399"/>
                        <a:pt x="257" y="385"/>
                      </a:cubicBezTo>
                      <a:cubicBezTo>
                        <a:pt x="253" y="380"/>
                        <a:pt x="239" y="379"/>
                        <a:pt x="239" y="379"/>
                      </a:cubicBezTo>
                      <a:cubicBezTo>
                        <a:pt x="232" y="369"/>
                        <a:pt x="223" y="362"/>
                        <a:pt x="213" y="355"/>
                      </a:cubicBezTo>
                      <a:cubicBezTo>
                        <a:pt x="209" y="352"/>
                        <a:pt x="201" y="347"/>
                        <a:pt x="201" y="347"/>
                      </a:cubicBezTo>
                      <a:cubicBezTo>
                        <a:pt x="196" y="340"/>
                        <a:pt x="197" y="336"/>
                        <a:pt x="189" y="333"/>
                      </a:cubicBezTo>
                      <a:cubicBezTo>
                        <a:pt x="183" y="327"/>
                        <a:pt x="181" y="321"/>
                        <a:pt x="175" y="315"/>
                      </a:cubicBezTo>
                      <a:cubicBezTo>
                        <a:pt x="170" y="299"/>
                        <a:pt x="164" y="292"/>
                        <a:pt x="153" y="281"/>
                      </a:cubicBezTo>
                      <a:cubicBezTo>
                        <a:pt x="149" y="270"/>
                        <a:pt x="140" y="255"/>
                        <a:pt x="133" y="245"/>
                      </a:cubicBezTo>
                      <a:cubicBezTo>
                        <a:pt x="131" y="231"/>
                        <a:pt x="121" y="222"/>
                        <a:pt x="117" y="209"/>
                      </a:cubicBezTo>
                      <a:cubicBezTo>
                        <a:pt x="121" y="198"/>
                        <a:pt x="129" y="205"/>
                        <a:pt x="119" y="195"/>
                      </a:cubicBezTo>
                      <a:cubicBezTo>
                        <a:pt x="100" y="200"/>
                        <a:pt x="101" y="179"/>
                        <a:pt x="93" y="167"/>
                      </a:cubicBezTo>
                      <a:cubicBezTo>
                        <a:pt x="89" y="162"/>
                        <a:pt x="85" y="149"/>
                        <a:pt x="85" y="149"/>
                      </a:cubicBezTo>
                      <a:cubicBezTo>
                        <a:pt x="84" y="140"/>
                        <a:pt x="80" y="124"/>
                        <a:pt x="73" y="117"/>
                      </a:cubicBezTo>
                      <a:cubicBezTo>
                        <a:pt x="68" y="112"/>
                        <a:pt x="55" y="107"/>
                        <a:pt x="55" y="107"/>
                      </a:cubicBezTo>
                      <a:cubicBezTo>
                        <a:pt x="48" y="97"/>
                        <a:pt x="51" y="85"/>
                        <a:pt x="41" y="79"/>
                      </a:cubicBezTo>
                      <a:cubicBezTo>
                        <a:pt x="40" y="77"/>
                        <a:pt x="29" y="57"/>
                        <a:pt x="29" y="55"/>
                      </a:cubicBezTo>
                      <a:cubicBezTo>
                        <a:pt x="29" y="54"/>
                        <a:pt x="32" y="55"/>
                        <a:pt x="33" y="55"/>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84" name="Freeform 198"/>
                <p:cNvSpPr>
                  <a:spLocks/>
                </p:cNvSpPr>
                <p:nvPr/>
              </p:nvSpPr>
              <p:spPr bwMode="ltGray">
                <a:xfrm>
                  <a:off x="1826" y="2801"/>
                  <a:ext cx="31" cy="33"/>
                </a:xfrm>
                <a:custGeom>
                  <a:avLst/>
                  <a:gdLst>
                    <a:gd name="T0" fmla="*/ 18 w 31"/>
                    <a:gd name="T1" fmla="*/ 21 h 33"/>
                    <a:gd name="T2" fmla="*/ 0 w 31"/>
                    <a:gd name="T3" fmla="*/ 3 h 33"/>
                    <a:gd name="T4" fmla="*/ 22 w 31"/>
                    <a:gd name="T5" fmla="*/ 5 h 33"/>
                    <a:gd name="T6" fmla="*/ 18 w 31"/>
                    <a:gd name="T7" fmla="*/ 21 h 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 h="33">
                      <a:moveTo>
                        <a:pt x="18" y="21"/>
                      </a:moveTo>
                      <a:cubicBezTo>
                        <a:pt x="8" y="18"/>
                        <a:pt x="3" y="13"/>
                        <a:pt x="0" y="3"/>
                      </a:cubicBezTo>
                      <a:cubicBezTo>
                        <a:pt x="8" y="0"/>
                        <a:pt x="14" y="2"/>
                        <a:pt x="22" y="5"/>
                      </a:cubicBezTo>
                      <a:cubicBezTo>
                        <a:pt x="31" y="33"/>
                        <a:pt x="2" y="16"/>
                        <a:pt x="18" y="21"/>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85" name="Freeform 199"/>
                <p:cNvSpPr>
                  <a:spLocks/>
                </p:cNvSpPr>
                <p:nvPr/>
              </p:nvSpPr>
              <p:spPr bwMode="ltGray">
                <a:xfrm>
                  <a:off x="1863" y="2852"/>
                  <a:ext cx="29" cy="34"/>
                </a:xfrm>
                <a:custGeom>
                  <a:avLst/>
                  <a:gdLst>
                    <a:gd name="T0" fmla="*/ 16 w 28"/>
                    <a:gd name="T1" fmla="*/ 28 h 34"/>
                    <a:gd name="T2" fmla="*/ 0 w 28"/>
                    <a:gd name="T3" fmla="*/ 12 h 34"/>
                    <a:gd name="T4" fmla="*/ 14 w 28"/>
                    <a:gd name="T5" fmla="*/ 6 h 34"/>
                    <a:gd name="T6" fmla="*/ 28 w 28"/>
                    <a:gd name="T7" fmla="*/ 30 h 34"/>
                    <a:gd name="T8" fmla="*/ 16 w 28"/>
                    <a:gd name="T9" fmla="*/ 28 h 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 h="34">
                      <a:moveTo>
                        <a:pt x="16" y="28"/>
                      </a:moveTo>
                      <a:cubicBezTo>
                        <a:pt x="11" y="21"/>
                        <a:pt x="7" y="17"/>
                        <a:pt x="0" y="12"/>
                      </a:cubicBezTo>
                      <a:cubicBezTo>
                        <a:pt x="3" y="2"/>
                        <a:pt x="5" y="0"/>
                        <a:pt x="14" y="6"/>
                      </a:cubicBezTo>
                      <a:cubicBezTo>
                        <a:pt x="20" y="14"/>
                        <a:pt x="25" y="21"/>
                        <a:pt x="28" y="30"/>
                      </a:cubicBezTo>
                      <a:cubicBezTo>
                        <a:pt x="15" y="34"/>
                        <a:pt x="22" y="22"/>
                        <a:pt x="16" y="28"/>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86" name="Freeform 200"/>
                <p:cNvSpPr>
                  <a:spLocks/>
                </p:cNvSpPr>
                <p:nvPr/>
              </p:nvSpPr>
              <p:spPr bwMode="ltGray">
                <a:xfrm>
                  <a:off x="1893" y="2932"/>
                  <a:ext cx="29" cy="23"/>
                </a:xfrm>
                <a:custGeom>
                  <a:avLst/>
                  <a:gdLst>
                    <a:gd name="T0" fmla="*/ 14 w 28"/>
                    <a:gd name="T1" fmla="*/ 20 h 23"/>
                    <a:gd name="T2" fmla="*/ 14 w 28"/>
                    <a:gd name="T3" fmla="*/ 0 h 23"/>
                    <a:gd name="T4" fmla="*/ 28 w 28"/>
                    <a:gd name="T5" fmla="*/ 14 h 23"/>
                    <a:gd name="T6" fmla="*/ 26 w 28"/>
                    <a:gd name="T7" fmla="*/ 22 h 23"/>
                    <a:gd name="T8" fmla="*/ 14 w 28"/>
                    <a:gd name="T9" fmla="*/ 20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 h="23">
                      <a:moveTo>
                        <a:pt x="14" y="20"/>
                      </a:moveTo>
                      <a:cubicBezTo>
                        <a:pt x="8" y="11"/>
                        <a:pt x="0" y="5"/>
                        <a:pt x="14" y="0"/>
                      </a:cubicBezTo>
                      <a:cubicBezTo>
                        <a:pt x="20" y="2"/>
                        <a:pt x="28" y="14"/>
                        <a:pt x="28" y="14"/>
                      </a:cubicBezTo>
                      <a:cubicBezTo>
                        <a:pt x="27" y="17"/>
                        <a:pt x="28" y="21"/>
                        <a:pt x="26" y="22"/>
                      </a:cubicBezTo>
                      <a:cubicBezTo>
                        <a:pt x="24" y="23"/>
                        <a:pt x="8" y="14"/>
                        <a:pt x="14" y="20"/>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87" name="Freeform 201"/>
                <p:cNvSpPr>
                  <a:spLocks/>
                </p:cNvSpPr>
                <p:nvPr/>
              </p:nvSpPr>
              <p:spPr bwMode="ltGray">
                <a:xfrm>
                  <a:off x="2200" y="2424"/>
                  <a:ext cx="77" cy="60"/>
                </a:xfrm>
                <a:custGeom>
                  <a:avLst/>
                  <a:gdLst>
                    <a:gd name="T0" fmla="*/ 14 w 77"/>
                    <a:gd name="T1" fmla="*/ 54 h 60"/>
                    <a:gd name="T2" fmla="*/ 0 w 77"/>
                    <a:gd name="T3" fmla="*/ 40 h 60"/>
                    <a:gd name="T4" fmla="*/ 20 w 77"/>
                    <a:gd name="T5" fmla="*/ 10 h 60"/>
                    <a:gd name="T6" fmla="*/ 30 w 77"/>
                    <a:gd name="T7" fmla="*/ 2 h 60"/>
                    <a:gd name="T8" fmla="*/ 42 w 77"/>
                    <a:gd name="T9" fmla="*/ 6 h 60"/>
                    <a:gd name="T10" fmla="*/ 62 w 77"/>
                    <a:gd name="T11" fmla="*/ 4 h 60"/>
                    <a:gd name="T12" fmla="*/ 74 w 77"/>
                    <a:gd name="T13" fmla="*/ 12 h 60"/>
                    <a:gd name="T14" fmla="*/ 68 w 77"/>
                    <a:gd name="T15" fmla="*/ 32 h 60"/>
                    <a:gd name="T16" fmla="*/ 46 w 77"/>
                    <a:gd name="T17" fmla="*/ 44 h 60"/>
                    <a:gd name="T18" fmla="*/ 40 w 77"/>
                    <a:gd name="T19" fmla="*/ 56 h 60"/>
                    <a:gd name="T20" fmla="*/ 28 w 77"/>
                    <a:gd name="T21" fmla="*/ 60 h 60"/>
                    <a:gd name="T22" fmla="*/ 14 w 77"/>
                    <a:gd name="T23" fmla="*/ 54 h 6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7" h="60">
                      <a:moveTo>
                        <a:pt x="14" y="54"/>
                      </a:moveTo>
                      <a:cubicBezTo>
                        <a:pt x="4" y="52"/>
                        <a:pt x="3" y="49"/>
                        <a:pt x="0" y="40"/>
                      </a:cubicBezTo>
                      <a:cubicBezTo>
                        <a:pt x="2" y="25"/>
                        <a:pt x="5" y="15"/>
                        <a:pt x="20" y="10"/>
                      </a:cubicBezTo>
                      <a:cubicBezTo>
                        <a:pt x="23" y="6"/>
                        <a:pt x="24" y="1"/>
                        <a:pt x="30" y="2"/>
                      </a:cubicBezTo>
                      <a:cubicBezTo>
                        <a:pt x="34" y="2"/>
                        <a:pt x="42" y="6"/>
                        <a:pt x="42" y="6"/>
                      </a:cubicBezTo>
                      <a:cubicBezTo>
                        <a:pt x="49" y="4"/>
                        <a:pt x="55" y="0"/>
                        <a:pt x="62" y="4"/>
                      </a:cubicBezTo>
                      <a:cubicBezTo>
                        <a:pt x="66" y="6"/>
                        <a:pt x="74" y="12"/>
                        <a:pt x="74" y="12"/>
                      </a:cubicBezTo>
                      <a:cubicBezTo>
                        <a:pt x="77" y="22"/>
                        <a:pt x="75" y="25"/>
                        <a:pt x="68" y="32"/>
                      </a:cubicBezTo>
                      <a:cubicBezTo>
                        <a:pt x="56" y="28"/>
                        <a:pt x="54" y="36"/>
                        <a:pt x="46" y="44"/>
                      </a:cubicBezTo>
                      <a:cubicBezTo>
                        <a:pt x="45" y="47"/>
                        <a:pt x="43" y="54"/>
                        <a:pt x="40" y="56"/>
                      </a:cubicBezTo>
                      <a:cubicBezTo>
                        <a:pt x="36" y="58"/>
                        <a:pt x="28" y="60"/>
                        <a:pt x="28" y="60"/>
                      </a:cubicBezTo>
                      <a:cubicBezTo>
                        <a:pt x="23" y="59"/>
                        <a:pt x="9" y="54"/>
                        <a:pt x="14" y="54"/>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88" name="Freeform 202"/>
                <p:cNvSpPr>
                  <a:spLocks/>
                </p:cNvSpPr>
                <p:nvPr/>
              </p:nvSpPr>
              <p:spPr bwMode="ltGray">
                <a:xfrm>
                  <a:off x="2523" y="2318"/>
                  <a:ext cx="60" cy="102"/>
                </a:xfrm>
                <a:custGeom>
                  <a:avLst/>
                  <a:gdLst>
                    <a:gd name="T0" fmla="*/ 35 w 59"/>
                    <a:gd name="T1" fmla="*/ 60 h 102"/>
                    <a:gd name="T2" fmla="*/ 39 w 59"/>
                    <a:gd name="T3" fmla="*/ 78 h 102"/>
                    <a:gd name="T4" fmla="*/ 37 w 59"/>
                    <a:gd name="T5" fmla="*/ 84 h 102"/>
                    <a:gd name="T6" fmla="*/ 33 w 59"/>
                    <a:gd name="T7" fmla="*/ 90 h 102"/>
                    <a:gd name="T8" fmla="*/ 29 w 59"/>
                    <a:gd name="T9" fmla="*/ 102 h 102"/>
                    <a:gd name="T10" fmla="*/ 3 w 59"/>
                    <a:gd name="T11" fmla="*/ 78 h 102"/>
                    <a:gd name="T12" fmla="*/ 9 w 59"/>
                    <a:gd name="T13" fmla="*/ 64 h 102"/>
                    <a:gd name="T14" fmla="*/ 7 w 59"/>
                    <a:gd name="T15" fmla="*/ 46 h 102"/>
                    <a:gd name="T16" fmla="*/ 21 w 59"/>
                    <a:gd name="T17" fmla="*/ 30 h 102"/>
                    <a:gd name="T18" fmla="*/ 43 w 59"/>
                    <a:gd name="T19" fmla="*/ 0 h 102"/>
                    <a:gd name="T20" fmla="*/ 49 w 59"/>
                    <a:gd name="T21" fmla="*/ 14 h 102"/>
                    <a:gd name="T22" fmla="*/ 51 w 59"/>
                    <a:gd name="T23" fmla="*/ 34 h 102"/>
                    <a:gd name="T24" fmla="*/ 39 w 59"/>
                    <a:gd name="T25" fmla="*/ 66 h 102"/>
                    <a:gd name="T26" fmla="*/ 35 w 59"/>
                    <a:gd name="T27" fmla="*/ 60 h 10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9" h="102">
                      <a:moveTo>
                        <a:pt x="35" y="60"/>
                      </a:moveTo>
                      <a:cubicBezTo>
                        <a:pt x="32" y="68"/>
                        <a:pt x="34" y="71"/>
                        <a:pt x="39" y="78"/>
                      </a:cubicBezTo>
                      <a:cubicBezTo>
                        <a:pt x="38" y="80"/>
                        <a:pt x="38" y="82"/>
                        <a:pt x="37" y="84"/>
                      </a:cubicBezTo>
                      <a:cubicBezTo>
                        <a:pt x="36" y="86"/>
                        <a:pt x="34" y="88"/>
                        <a:pt x="33" y="90"/>
                      </a:cubicBezTo>
                      <a:cubicBezTo>
                        <a:pt x="31" y="94"/>
                        <a:pt x="29" y="102"/>
                        <a:pt x="29" y="102"/>
                      </a:cubicBezTo>
                      <a:cubicBezTo>
                        <a:pt x="7" y="98"/>
                        <a:pt x="18" y="88"/>
                        <a:pt x="3" y="78"/>
                      </a:cubicBezTo>
                      <a:cubicBezTo>
                        <a:pt x="0" y="70"/>
                        <a:pt x="0" y="67"/>
                        <a:pt x="9" y="64"/>
                      </a:cubicBezTo>
                      <a:cubicBezTo>
                        <a:pt x="15" y="56"/>
                        <a:pt x="12" y="54"/>
                        <a:pt x="7" y="46"/>
                      </a:cubicBezTo>
                      <a:cubicBezTo>
                        <a:pt x="10" y="33"/>
                        <a:pt x="11" y="37"/>
                        <a:pt x="21" y="30"/>
                      </a:cubicBezTo>
                      <a:cubicBezTo>
                        <a:pt x="28" y="19"/>
                        <a:pt x="36" y="10"/>
                        <a:pt x="43" y="0"/>
                      </a:cubicBezTo>
                      <a:cubicBezTo>
                        <a:pt x="52" y="3"/>
                        <a:pt x="52" y="6"/>
                        <a:pt x="49" y="14"/>
                      </a:cubicBezTo>
                      <a:cubicBezTo>
                        <a:pt x="59" y="17"/>
                        <a:pt x="53" y="25"/>
                        <a:pt x="51" y="34"/>
                      </a:cubicBezTo>
                      <a:cubicBezTo>
                        <a:pt x="54" y="46"/>
                        <a:pt x="49" y="59"/>
                        <a:pt x="39" y="66"/>
                      </a:cubicBezTo>
                      <a:cubicBezTo>
                        <a:pt x="32" y="61"/>
                        <a:pt x="31" y="64"/>
                        <a:pt x="35" y="60"/>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89" name="Freeform 203"/>
                <p:cNvSpPr>
                  <a:spLocks/>
                </p:cNvSpPr>
                <p:nvPr/>
              </p:nvSpPr>
              <p:spPr bwMode="ltGray">
                <a:xfrm>
                  <a:off x="2730" y="2292"/>
                  <a:ext cx="35" cy="31"/>
                </a:xfrm>
                <a:custGeom>
                  <a:avLst/>
                  <a:gdLst>
                    <a:gd name="T0" fmla="*/ 4 w 35"/>
                    <a:gd name="T1" fmla="*/ 22 h 32"/>
                    <a:gd name="T2" fmla="*/ 20 w 35"/>
                    <a:gd name="T3" fmla="*/ 0 h 32"/>
                    <a:gd name="T4" fmla="*/ 12 w 35"/>
                    <a:gd name="T5" fmla="*/ 22 h 32"/>
                    <a:gd name="T6" fmla="*/ 4 w 35"/>
                    <a:gd name="T7" fmla="*/ 22 h 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 h="32">
                      <a:moveTo>
                        <a:pt x="4" y="22"/>
                      </a:moveTo>
                      <a:cubicBezTo>
                        <a:pt x="6" y="13"/>
                        <a:pt x="13" y="5"/>
                        <a:pt x="20" y="0"/>
                      </a:cubicBezTo>
                      <a:cubicBezTo>
                        <a:pt x="35" y="5"/>
                        <a:pt x="19" y="17"/>
                        <a:pt x="12" y="22"/>
                      </a:cubicBezTo>
                      <a:cubicBezTo>
                        <a:pt x="9" y="32"/>
                        <a:pt x="0" y="31"/>
                        <a:pt x="4" y="22"/>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90" name="Freeform 204"/>
                <p:cNvSpPr>
                  <a:spLocks/>
                </p:cNvSpPr>
                <p:nvPr/>
              </p:nvSpPr>
              <p:spPr bwMode="ltGray">
                <a:xfrm>
                  <a:off x="2778" y="2245"/>
                  <a:ext cx="30" cy="17"/>
                </a:xfrm>
                <a:custGeom>
                  <a:avLst/>
                  <a:gdLst>
                    <a:gd name="T0" fmla="*/ 4 w 30"/>
                    <a:gd name="T1" fmla="*/ 12 h 16"/>
                    <a:gd name="T2" fmla="*/ 14 w 30"/>
                    <a:gd name="T3" fmla="*/ 0 h 16"/>
                    <a:gd name="T4" fmla="*/ 6 w 30"/>
                    <a:gd name="T5" fmla="*/ 14 h 16"/>
                    <a:gd name="T6" fmla="*/ 0 w 30"/>
                    <a:gd name="T7" fmla="*/ 16 h 16"/>
                    <a:gd name="T8" fmla="*/ 4 w 30"/>
                    <a:gd name="T9" fmla="*/ 12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 h="16">
                      <a:moveTo>
                        <a:pt x="4" y="12"/>
                      </a:moveTo>
                      <a:cubicBezTo>
                        <a:pt x="1" y="3"/>
                        <a:pt x="6" y="3"/>
                        <a:pt x="14" y="0"/>
                      </a:cubicBezTo>
                      <a:cubicBezTo>
                        <a:pt x="30" y="5"/>
                        <a:pt x="14" y="12"/>
                        <a:pt x="6" y="14"/>
                      </a:cubicBezTo>
                      <a:cubicBezTo>
                        <a:pt x="4" y="14"/>
                        <a:pt x="2" y="15"/>
                        <a:pt x="0" y="16"/>
                      </a:cubicBezTo>
                      <a:cubicBezTo>
                        <a:pt x="2" y="9"/>
                        <a:pt x="1" y="9"/>
                        <a:pt x="4" y="12"/>
                      </a:cubicBezTo>
                      <a:close/>
                    </a:path>
                  </a:pathLst>
                </a:custGeom>
                <a:solidFill>
                  <a:schemeClr val="accent1"/>
                </a:solidFill>
                <a:ln w="9525">
                  <a:noFill/>
                  <a:round/>
                  <a:headEnd/>
                  <a:tailEnd/>
                </a:ln>
                <a:effectLst/>
              </p:spPr>
              <p:txBody>
                <a:bodyPr wrap="none" anchor="ctr"/>
                <a:lstStyle/>
                <a:p>
                  <a:pPr>
                    <a:defRPr/>
                  </a:pPr>
                  <a:endParaRPr lang="ja-JP" altLang="en-US"/>
                </a:p>
              </p:txBody>
            </p:sp>
          </p:grpSp>
        </p:grpSp>
      </p:grpSp>
      <p:sp>
        <p:nvSpPr>
          <p:cNvPr id="88269" name="Rectangle 205"/>
          <p:cNvSpPr>
            <a:spLocks noGrp="1" noChangeArrowheads="1"/>
          </p:cNvSpPr>
          <p:nvPr>
            <p:ph type="ctrTitle"/>
          </p:nvPr>
        </p:nvSpPr>
        <p:spPr>
          <a:xfrm>
            <a:off x="609600" y="609600"/>
            <a:ext cx="7772400" cy="1143000"/>
          </a:xfrm>
        </p:spPr>
        <p:txBody>
          <a:bodyPr/>
          <a:lstStyle>
            <a:lvl1pPr>
              <a:defRPr/>
            </a:lvl1pPr>
          </a:lstStyle>
          <a:p>
            <a:pPr lvl="0"/>
            <a:r>
              <a:rPr lang="ja-JP" altLang="en-US" noProof="0" smtClean="0"/>
              <a:t>マスタ タイトルの書式設定</a:t>
            </a:r>
          </a:p>
        </p:txBody>
      </p:sp>
      <p:sp>
        <p:nvSpPr>
          <p:cNvPr id="88270" name="Rectangle 206"/>
          <p:cNvSpPr>
            <a:spLocks noGrp="1" noChangeArrowheads="1"/>
          </p:cNvSpPr>
          <p:nvPr>
            <p:ph type="subTitle" idx="1"/>
          </p:nvPr>
        </p:nvSpPr>
        <p:spPr>
          <a:xfrm>
            <a:off x="1371600" y="4191000"/>
            <a:ext cx="6400800" cy="1752600"/>
          </a:xfrm>
        </p:spPr>
        <p:txBody>
          <a:bodyPr/>
          <a:lstStyle>
            <a:lvl1pPr marL="0" indent="0" algn="ctr">
              <a:buFontTx/>
              <a:buNone/>
              <a:defRPr/>
            </a:lvl1pPr>
          </a:lstStyle>
          <a:p>
            <a:pPr lvl="0"/>
            <a:r>
              <a:rPr lang="ja-JP" altLang="en-US" noProof="0" smtClean="0"/>
              <a:t>マスタ サブタイトルの書式設定</a:t>
            </a:r>
          </a:p>
        </p:txBody>
      </p:sp>
      <p:sp>
        <p:nvSpPr>
          <p:cNvPr id="207" name="Rectangle 207"/>
          <p:cNvSpPr>
            <a:spLocks noGrp="1" noChangeArrowheads="1"/>
          </p:cNvSpPr>
          <p:nvPr>
            <p:ph type="dt" sz="half" idx="10"/>
          </p:nvPr>
        </p:nvSpPr>
        <p:spPr/>
        <p:txBody>
          <a:bodyPr/>
          <a:lstStyle>
            <a:lvl1pPr>
              <a:defRPr/>
            </a:lvl1pPr>
          </a:lstStyle>
          <a:p>
            <a:pPr>
              <a:defRPr/>
            </a:pPr>
            <a:endParaRPr lang="en-US" altLang="ja-JP"/>
          </a:p>
        </p:txBody>
      </p:sp>
      <p:sp>
        <p:nvSpPr>
          <p:cNvPr id="208" name="Rectangle 208"/>
          <p:cNvSpPr>
            <a:spLocks noGrp="1" noChangeArrowheads="1"/>
          </p:cNvSpPr>
          <p:nvPr>
            <p:ph type="ftr" sz="quarter" idx="11"/>
          </p:nvPr>
        </p:nvSpPr>
        <p:spPr/>
        <p:txBody>
          <a:bodyPr/>
          <a:lstStyle>
            <a:lvl1pPr>
              <a:defRPr/>
            </a:lvl1pPr>
          </a:lstStyle>
          <a:p>
            <a:pPr>
              <a:defRPr/>
            </a:pPr>
            <a:endParaRPr lang="en-US" altLang="ja-JP"/>
          </a:p>
        </p:txBody>
      </p:sp>
      <p:sp>
        <p:nvSpPr>
          <p:cNvPr id="209" name="Rectangle 209"/>
          <p:cNvSpPr>
            <a:spLocks noGrp="1" noChangeArrowheads="1"/>
          </p:cNvSpPr>
          <p:nvPr>
            <p:ph type="sldNum" sz="quarter" idx="12"/>
          </p:nvPr>
        </p:nvSpPr>
        <p:spPr/>
        <p:txBody>
          <a:bodyPr/>
          <a:lstStyle>
            <a:lvl1pPr>
              <a:defRPr/>
            </a:lvl1pPr>
          </a:lstStyle>
          <a:p>
            <a:pPr>
              <a:defRPr/>
            </a:pPr>
            <a:fld id="{C444D0FA-0A69-4271-9012-328171CFE80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09"/>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210"/>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211"/>
          <p:cNvSpPr>
            <a:spLocks noGrp="1" noChangeArrowheads="1"/>
          </p:cNvSpPr>
          <p:nvPr>
            <p:ph type="sldNum" sz="quarter" idx="12"/>
          </p:nvPr>
        </p:nvSpPr>
        <p:spPr>
          <a:ln/>
        </p:spPr>
        <p:txBody>
          <a:bodyPr/>
          <a:lstStyle>
            <a:lvl1pPr>
              <a:defRPr/>
            </a:lvl1pPr>
          </a:lstStyle>
          <a:p>
            <a:pPr>
              <a:defRPr/>
            </a:pPr>
            <a:fld id="{B710F29A-FDC5-4866-8158-B2432A8B5B7A}"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9400"/>
            <a:ext cx="2057400" cy="58547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9400"/>
            <a:ext cx="6019800" cy="58547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09"/>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210"/>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211"/>
          <p:cNvSpPr>
            <a:spLocks noGrp="1" noChangeArrowheads="1"/>
          </p:cNvSpPr>
          <p:nvPr>
            <p:ph type="sldNum" sz="quarter" idx="12"/>
          </p:nvPr>
        </p:nvSpPr>
        <p:spPr>
          <a:ln/>
        </p:spPr>
        <p:txBody>
          <a:bodyPr/>
          <a:lstStyle>
            <a:lvl1pPr>
              <a:defRPr/>
            </a:lvl1pPr>
          </a:lstStyle>
          <a:p>
            <a:pPr>
              <a:defRPr/>
            </a:pPr>
            <a:fld id="{C1B538AA-B600-427B-9FDD-83BADD8326E5}"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09"/>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210"/>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211"/>
          <p:cNvSpPr>
            <a:spLocks noGrp="1" noChangeArrowheads="1"/>
          </p:cNvSpPr>
          <p:nvPr>
            <p:ph type="sldNum" sz="quarter" idx="12"/>
          </p:nvPr>
        </p:nvSpPr>
        <p:spPr>
          <a:ln/>
        </p:spPr>
        <p:txBody>
          <a:bodyPr/>
          <a:lstStyle>
            <a:lvl1pPr>
              <a:defRPr/>
            </a:lvl1pPr>
          </a:lstStyle>
          <a:p>
            <a:pPr>
              <a:defRPr/>
            </a:pPr>
            <a:fld id="{B8EACA81-8BE2-4FCE-99A4-A93181C039EA}"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209"/>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210"/>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211"/>
          <p:cNvSpPr>
            <a:spLocks noGrp="1" noChangeArrowheads="1"/>
          </p:cNvSpPr>
          <p:nvPr>
            <p:ph type="sldNum" sz="quarter" idx="12"/>
          </p:nvPr>
        </p:nvSpPr>
        <p:spPr>
          <a:ln/>
        </p:spPr>
        <p:txBody>
          <a:bodyPr/>
          <a:lstStyle>
            <a:lvl1pPr>
              <a:defRPr/>
            </a:lvl1pPr>
          </a:lstStyle>
          <a:p>
            <a:pPr>
              <a:defRPr/>
            </a:pPr>
            <a:fld id="{A0824008-45FC-495C-B2ED-040AAF2EC4BB}"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09"/>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210"/>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211"/>
          <p:cNvSpPr>
            <a:spLocks noGrp="1" noChangeArrowheads="1"/>
          </p:cNvSpPr>
          <p:nvPr>
            <p:ph type="sldNum" sz="quarter" idx="12"/>
          </p:nvPr>
        </p:nvSpPr>
        <p:spPr>
          <a:ln/>
        </p:spPr>
        <p:txBody>
          <a:bodyPr/>
          <a:lstStyle>
            <a:lvl1pPr>
              <a:defRPr/>
            </a:lvl1pPr>
          </a:lstStyle>
          <a:p>
            <a:pPr>
              <a:defRPr/>
            </a:pPr>
            <a:fld id="{490C04B6-0B01-4373-8BFD-B70344A88F7D}"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209"/>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210"/>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211"/>
          <p:cNvSpPr>
            <a:spLocks noGrp="1" noChangeArrowheads="1"/>
          </p:cNvSpPr>
          <p:nvPr>
            <p:ph type="sldNum" sz="quarter" idx="12"/>
          </p:nvPr>
        </p:nvSpPr>
        <p:spPr>
          <a:ln/>
        </p:spPr>
        <p:txBody>
          <a:bodyPr/>
          <a:lstStyle>
            <a:lvl1pPr>
              <a:defRPr/>
            </a:lvl1pPr>
          </a:lstStyle>
          <a:p>
            <a:pPr>
              <a:defRPr/>
            </a:pPr>
            <a:fld id="{B6957B7F-38BB-4BF8-BB6A-5D4865E0973B}"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209"/>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210"/>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211"/>
          <p:cNvSpPr>
            <a:spLocks noGrp="1" noChangeArrowheads="1"/>
          </p:cNvSpPr>
          <p:nvPr>
            <p:ph type="sldNum" sz="quarter" idx="12"/>
          </p:nvPr>
        </p:nvSpPr>
        <p:spPr>
          <a:ln/>
        </p:spPr>
        <p:txBody>
          <a:bodyPr/>
          <a:lstStyle>
            <a:lvl1pPr>
              <a:defRPr/>
            </a:lvl1pPr>
          </a:lstStyle>
          <a:p>
            <a:pPr>
              <a:defRPr/>
            </a:pPr>
            <a:fld id="{A8309C4C-24B2-4FBF-BB17-BC9FE1EBE379}"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09"/>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210"/>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211"/>
          <p:cNvSpPr>
            <a:spLocks noGrp="1" noChangeArrowheads="1"/>
          </p:cNvSpPr>
          <p:nvPr>
            <p:ph type="sldNum" sz="quarter" idx="12"/>
          </p:nvPr>
        </p:nvSpPr>
        <p:spPr>
          <a:ln/>
        </p:spPr>
        <p:txBody>
          <a:bodyPr/>
          <a:lstStyle>
            <a:lvl1pPr>
              <a:defRPr/>
            </a:lvl1pPr>
          </a:lstStyle>
          <a:p>
            <a:pPr>
              <a:defRPr/>
            </a:pPr>
            <a:fld id="{50A0EAAF-D8E1-45CE-AAD0-B19910C3EBF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209"/>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210"/>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211"/>
          <p:cNvSpPr>
            <a:spLocks noGrp="1" noChangeArrowheads="1"/>
          </p:cNvSpPr>
          <p:nvPr>
            <p:ph type="sldNum" sz="quarter" idx="12"/>
          </p:nvPr>
        </p:nvSpPr>
        <p:spPr>
          <a:ln/>
        </p:spPr>
        <p:txBody>
          <a:bodyPr/>
          <a:lstStyle>
            <a:lvl1pPr>
              <a:defRPr/>
            </a:lvl1pPr>
          </a:lstStyle>
          <a:p>
            <a:pPr>
              <a:defRPr/>
            </a:pPr>
            <a:fld id="{6F73FFA7-40AF-47D9-A22A-B199EA09A5AC}"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209"/>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210"/>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211"/>
          <p:cNvSpPr>
            <a:spLocks noGrp="1" noChangeArrowheads="1"/>
          </p:cNvSpPr>
          <p:nvPr>
            <p:ph type="sldNum" sz="quarter" idx="12"/>
          </p:nvPr>
        </p:nvSpPr>
        <p:spPr>
          <a:ln/>
        </p:spPr>
        <p:txBody>
          <a:bodyPr/>
          <a:lstStyle>
            <a:lvl1pPr>
              <a:defRPr/>
            </a:lvl1pPr>
          </a:lstStyle>
          <a:p>
            <a:pPr>
              <a:defRPr/>
            </a:pPr>
            <a:fld id="{7ECA84F9-8972-47DC-AECE-6C609D11D26C}"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87043" name="Rectangle 3"/>
            <p:cNvSpPr>
              <a:spLocks noChangeArrowheads="1"/>
            </p:cNvSpPr>
            <p:nvPr/>
          </p:nvSpPr>
          <p:spPr bwMode="white">
            <a:xfrm>
              <a:off x="0" y="3696"/>
              <a:ext cx="5760" cy="624"/>
            </a:xfrm>
            <a:prstGeom prst="rect">
              <a:avLst/>
            </a:prstGeom>
            <a:gradFill rotWithShape="0">
              <a:gsLst>
                <a:gs pos="0">
                  <a:schemeClr val="bg1"/>
                </a:gs>
                <a:gs pos="100000">
                  <a:schemeClr val="bg1">
                    <a:gamma/>
                    <a:shade val="81961"/>
                    <a:invGamma/>
                  </a:schemeClr>
                </a:gs>
              </a:gsLst>
              <a:lin ang="5400000" scaled="1"/>
            </a:gradFill>
            <a:ln>
              <a:noFill/>
            </a:ln>
            <a:effectLst/>
            <a:extLst/>
          </p:spPr>
          <p:txBody>
            <a:bodyPr wrap="none" anchor="ctr"/>
            <a:lstStyle/>
            <a:p>
              <a:pPr>
                <a:defRPr/>
              </a:pPr>
              <a:endParaRPr lang="ja-JP" altLang="en-US">
                <a:ea typeface="ＭＳ Ｐゴシック" pitchFamily="50" charset="-128"/>
              </a:endParaRPr>
            </a:p>
          </p:txBody>
        </p:sp>
        <p:sp>
          <p:nvSpPr>
            <p:cNvPr id="87044" name="Rectangle 4"/>
            <p:cNvSpPr>
              <a:spLocks noChangeArrowheads="1"/>
            </p:cNvSpPr>
            <p:nvPr/>
          </p:nvSpPr>
          <p:spPr bwMode="white">
            <a:xfrm>
              <a:off x="0" y="0"/>
              <a:ext cx="5760" cy="672"/>
            </a:xfrm>
            <a:prstGeom prst="rect">
              <a:avLst/>
            </a:prstGeom>
            <a:gradFill rotWithShape="0">
              <a:gsLst>
                <a:gs pos="0">
                  <a:schemeClr val="bg1">
                    <a:gamma/>
                    <a:shade val="81961"/>
                    <a:invGamma/>
                  </a:schemeClr>
                </a:gs>
                <a:gs pos="100000">
                  <a:schemeClr val="bg1"/>
                </a:gs>
              </a:gsLst>
              <a:lin ang="5400000" scaled="1"/>
            </a:gradFill>
            <a:ln>
              <a:noFill/>
            </a:ln>
            <a:effectLst/>
            <a:extLst/>
          </p:spPr>
          <p:txBody>
            <a:bodyPr wrap="none" anchor="ctr"/>
            <a:lstStyle/>
            <a:p>
              <a:pPr>
                <a:defRPr/>
              </a:pPr>
              <a:endParaRPr lang="ja-JP" altLang="en-US">
                <a:ea typeface="ＭＳ Ｐゴシック" pitchFamily="50" charset="-128"/>
              </a:endParaRPr>
            </a:p>
          </p:txBody>
        </p:sp>
        <p:grpSp>
          <p:nvGrpSpPr>
            <p:cNvPr id="1034" name="Group 5"/>
            <p:cNvGrpSpPr>
              <a:grpSpLocks/>
            </p:cNvGrpSpPr>
            <p:nvPr/>
          </p:nvGrpSpPr>
          <p:grpSpPr bwMode="auto">
            <a:xfrm>
              <a:off x="864" y="459"/>
              <a:ext cx="4128" cy="3477"/>
              <a:chOff x="864" y="459"/>
              <a:chExt cx="4128" cy="3477"/>
            </a:xfrm>
          </p:grpSpPr>
          <p:sp>
            <p:nvSpPr>
              <p:cNvPr id="87046" name="Oval 6"/>
              <p:cNvSpPr>
                <a:spLocks noChangeArrowheads="1"/>
              </p:cNvSpPr>
              <p:nvPr/>
            </p:nvSpPr>
            <p:spPr bwMode="ltGray">
              <a:xfrm>
                <a:off x="1180" y="460"/>
                <a:ext cx="3508" cy="3476"/>
              </a:xfrm>
              <a:prstGeom prst="ellipse">
                <a:avLst/>
              </a:prstGeom>
              <a:gradFill rotWithShape="0">
                <a:gsLst>
                  <a:gs pos="0">
                    <a:schemeClr val="folHlink">
                      <a:gamma/>
                      <a:shade val="75686"/>
                      <a:invGamma/>
                    </a:schemeClr>
                  </a:gs>
                  <a:gs pos="50000">
                    <a:schemeClr val="folHlink"/>
                  </a:gs>
                  <a:gs pos="100000">
                    <a:schemeClr val="folHlink">
                      <a:gamma/>
                      <a:shade val="75686"/>
                      <a:invGamma/>
                    </a:schemeClr>
                  </a:gs>
                </a:gsLst>
                <a:lin ang="5400000" scaled="1"/>
              </a:gradFill>
              <a:ln>
                <a:noFill/>
              </a:ln>
              <a:effectLst/>
              <a:extLst/>
            </p:spPr>
            <p:txBody>
              <a:bodyPr wrap="none" anchor="ctr"/>
              <a:lstStyle/>
              <a:p>
                <a:pPr>
                  <a:defRPr/>
                </a:pPr>
                <a:endParaRPr lang="ja-JP" altLang="en-US">
                  <a:ea typeface="ＭＳ Ｐゴシック" pitchFamily="50" charset="-128"/>
                </a:endParaRPr>
              </a:p>
            </p:txBody>
          </p:sp>
          <p:grpSp>
            <p:nvGrpSpPr>
              <p:cNvPr id="1036" name="Group 7"/>
              <p:cNvGrpSpPr>
                <a:grpSpLocks/>
              </p:cNvGrpSpPr>
              <p:nvPr/>
            </p:nvGrpSpPr>
            <p:grpSpPr bwMode="auto">
              <a:xfrm>
                <a:off x="864" y="463"/>
                <a:ext cx="4128" cy="3473"/>
                <a:chOff x="864" y="463"/>
                <a:chExt cx="4128" cy="3473"/>
              </a:xfrm>
            </p:grpSpPr>
            <p:sp>
              <p:nvSpPr>
                <p:cNvPr id="1201" name="Line 8"/>
                <p:cNvSpPr>
                  <a:spLocks noChangeShapeType="1"/>
                </p:cNvSpPr>
                <p:nvPr/>
              </p:nvSpPr>
              <p:spPr bwMode="ltGray">
                <a:xfrm>
                  <a:off x="2940" y="816"/>
                  <a:ext cx="0" cy="3120"/>
                </a:xfrm>
                <a:prstGeom prst="line">
                  <a:avLst/>
                </a:prstGeom>
                <a:noFill/>
                <a:ln w="9525">
                  <a:solidFill>
                    <a:schemeClr val="bg2"/>
                  </a:solidFill>
                  <a:round/>
                  <a:headEnd/>
                  <a:tailEnd/>
                </a:ln>
                <a:effectLst/>
              </p:spPr>
              <p:txBody>
                <a:bodyPr wrap="none" anchor="ctr"/>
                <a:lstStyle/>
                <a:p>
                  <a:pPr>
                    <a:defRPr/>
                  </a:pPr>
                  <a:endParaRPr lang="ja-JP" altLang="en-US"/>
                </a:p>
              </p:txBody>
            </p:sp>
            <p:sp>
              <p:nvSpPr>
                <p:cNvPr id="1202" name="Oval 9"/>
                <p:cNvSpPr>
                  <a:spLocks noChangeArrowheads="1"/>
                </p:cNvSpPr>
                <p:nvPr/>
              </p:nvSpPr>
              <p:spPr bwMode="ltGray">
                <a:xfrm>
                  <a:off x="2475" y="525"/>
                  <a:ext cx="906" cy="435"/>
                </a:xfrm>
                <a:prstGeom prst="ellipse">
                  <a:avLst/>
                </a:prstGeom>
                <a:noFill/>
                <a:ln w="9525">
                  <a:solidFill>
                    <a:schemeClr val="bg2"/>
                  </a:solidFill>
                  <a:round/>
                  <a:headEnd/>
                  <a:tailEnd/>
                </a:ln>
                <a:effectLst/>
              </p:spPr>
              <p:txBody>
                <a:bodyPr wrap="none" anchor="ctr"/>
                <a:lstStyle/>
                <a:p>
                  <a:pPr>
                    <a:defRPr/>
                  </a:pPr>
                  <a:endParaRPr lang="ja-JP" altLang="en-US"/>
                </a:p>
              </p:txBody>
            </p:sp>
            <p:sp>
              <p:nvSpPr>
                <p:cNvPr id="1203" name="Oval 10"/>
                <p:cNvSpPr>
                  <a:spLocks noChangeArrowheads="1"/>
                </p:cNvSpPr>
                <p:nvPr/>
              </p:nvSpPr>
              <p:spPr bwMode="ltGray">
                <a:xfrm>
                  <a:off x="2064" y="463"/>
                  <a:ext cx="1722" cy="862"/>
                </a:xfrm>
                <a:prstGeom prst="ellipse">
                  <a:avLst/>
                </a:prstGeom>
                <a:noFill/>
                <a:ln w="9525">
                  <a:solidFill>
                    <a:schemeClr val="bg2"/>
                  </a:solidFill>
                  <a:round/>
                  <a:headEnd/>
                  <a:tailEnd/>
                </a:ln>
                <a:effectLst/>
              </p:spPr>
              <p:txBody>
                <a:bodyPr wrap="none" anchor="ctr"/>
                <a:lstStyle/>
                <a:p>
                  <a:pPr>
                    <a:defRPr/>
                  </a:pPr>
                  <a:endParaRPr lang="ja-JP" altLang="en-US"/>
                </a:p>
              </p:txBody>
            </p:sp>
            <p:sp>
              <p:nvSpPr>
                <p:cNvPr id="1204" name="Arc 11"/>
                <p:cNvSpPr>
                  <a:spLocks/>
                </p:cNvSpPr>
                <p:nvPr/>
              </p:nvSpPr>
              <p:spPr bwMode="ltGray">
                <a:xfrm>
                  <a:off x="1683" y="823"/>
                  <a:ext cx="2496" cy="929"/>
                </a:xfrm>
                <a:custGeom>
                  <a:avLst/>
                  <a:gdLst>
                    <a:gd name="T0" fmla="*/ 2361 w 43200"/>
                    <a:gd name="T1" fmla="*/ 43 h 32871"/>
                    <a:gd name="T2" fmla="*/ 183 w 43200"/>
                    <a:gd name="T3" fmla="*/ 0 h 32871"/>
                    <a:gd name="T4" fmla="*/ 1248 w 43200"/>
                    <a:gd name="T5" fmla="*/ 319 h 32871"/>
                    <a:gd name="T6" fmla="*/ 0 60000 65536"/>
                    <a:gd name="T7" fmla="*/ 0 60000 65536"/>
                    <a:gd name="T8" fmla="*/ 0 60000 65536"/>
                  </a:gdLst>
                  <a:ahLst/>
                  <a:cxnLst>
                    <a:cxn ang="T6">
                      <a:pos x="T0" y="T1"/>
                    </a:cxn>
                    <a:cxn ang="T7">
                      <a:pos x="T2" y="T3"/>
                    </a:cxn>
                    <a:cxn ang="T8">
                      <a:pos x="T4" y="T5"/>
                    </a:cxn>
                  </a:cxnLst>
                  <a:rect l="0" t="0" r="r" b="b"/>
                  <a:pathLst>
                    <a:path w="43200" h="32871" fill="none" extrusionOk="0">
                      <a:moveTo>
                        <a:pt x="40868" y="1510"/>
                      </a:moveTo>
                      <a:cubicBezTo>
                        <a:pt x="42401" y="4535"/>
                        <a:pt x="43200" y="7879"/>
                        <a:pt x="43200" y="11271"/>
                      </a:cubicBezTo>
                      <a:cubicBezTo>
                        <a:pt x="43200" y="23200"/>
                        <a:pt x="33529" y="32871"/>
                        <a:pt x="21600" y="32871"/>
                      </a:cubicBezTo>
                      <a:cubicBezTo>
                        <a:pt x="9670" y="32871"/>
                        <a:pt x="0" y="23200"/>
                        <a:pt x="0" y="11271"/>
                      </a:cubicBezTo>
                      <a:cubicBezTo>
                        <a:pt x="-1" y="7293"/>
                        <a:pt x="1098" y="3393"/>
                        <a:pt x="3173" y="-1"/>
                      </a:cubicBezTo>
                    </a:path>
                    <a:path w="43200" h="32871" stroke="0" extrusionOk="0">
                      <a:moveTo>
                        <a:pt x="40868" y="1510"/>
                      </a:moveTo>
                      <a:cubicBezTo>
                        <a:pt x="42401" y="4535"/>
                        <a:pt x="43200" y="7879"/>
                        <a:pt x="43200" y="11271"/>
                      </a:cubicBezTo>
                      <a:cubicBezTo>
                        <a:pt x="43200" y="23200"/>
                        <a:pt x="33529" y="32871"/>
                        <a:pt x="21600" y="32871"/>
                      </a:cubicBezTo>
                      <a:cubicBezTo>
                        <a:pt x="9670" y="32871"/>
                        <a:pt x="0" y="23200"/>
                        <a:pt x="0" y="11271"/>
                      </a:cubicBezTo>
                      <a:cubicBezTo>
                        <a:pt x="-1" y="7293"/>
                        <a:pt x="1098" y="3393"/>
                        <a:pt x="3173" y="-1"/>
                      </a:cubicBezTo>
                      <a:lnTo>
                        <a:pt x="21600" y="11271"/>
                      </a:lnTo>
                      <a:lnTo>
                        <a:pt x="40868" y="1510"/>
                      </a:lnTo>
                      <a:close/>
                    </a:path>
                  </a:pathLst>
                </a:custGeom>
                <a:noFill/>
                <a:ln w="9525">
                  <a:solidFill>
                    <a:schemeClr val="bg2"/>
                  </a:solidFill>
                  <a:round/>
                  <a:headEnd/>
                  <a:tailEnd/>
                </a:ln>
                <a:effectLst/>
              </p:spPr>
              <p:txBody>
                <a:bodyPr wrap="none" anchor="ctr"/>
                <a:lstStyle/>
                <a:p>
                  <a:pPr>
                    <a:defRPr/>
                  </a:pPr>
                  <a:endParaRPr lang="ja-JP" altLang="en-US"/>
                </a:p>
              </p:txBody>
            </p:sp>
            <p:sp>
              <p:nvSpPr>
                <p:cNvPr id="1205" name="Arc 12"/>
                <p:cNvSpPr>
                  <a:spLocks/>
                </p:cNvSpPr>
                <p:nvPr/>
              </p:nvSpPr>
              <p:spPr bwMode="ltGray">
                <a:xfrm>
                  <a:off x="1394" y="1308"/>
                  <a:ext cx="3072" cy="899"/>
                </a:xfrm>
                <a:custGeom>
                  <a:avLst/>
                  <a:gdLst>
                    <a:gd name="T0" fmla="*/ 3057 w 43200"/>
                    <a:gd name="T1" fmla="*/ 0 h 24657"/>
                    <a:gd name="T2" fmla="*/ 11 w 43200"/>
                    <a:gd name="T3" fmla="*/ 17 h 24657"/>
                    <a:gd name="T4" fmla="*/ 1536 w 43200"/>
                    <a:gd name="T5" fmla="*/ 111 h 24657"/>
                    <a:gd name="T6" fmla="*/ 0 60000 65536"/>
                    <a:gd name="T7" fmla="*/ 0 60000 65536"/>
                    <a:gd name="T8" fmla="*/ 0 60000 65536"/>
                  </a:gdLst>
                  <a:ahLst/>
                  <a:cxnLst>
                    <a:cxn ang="T6">
                      <a:pos x="T0" y="T1"/>
                    </a:cxn>
                    <a:cxn ang="T7">
                      <a:pos x="T2" y="T3"/>
                    </a:cxn>
                    <a:cxn ang="T8">
                      <a:pos x="T4" y="T5"/>
                    </a:cxn>
                  </a:cxnLst>
                  <a:rect l="0" t="0" r="r" b="b"/>
                  <a:pathLst>
                    <a:path w="43200" h="24657" fill="none" extrusionOk="0">
                      <a:moveTo>
                        <a:pt x="42982" y="0"/>
                      </a:moveTo>
                      <a:cubicBezTo>
                        <a:pt x="43127" y="1012"/>
                        <a:pt x="43200" y="2034"/>
                        <a:pt x="43200" y="3057"/>
                      </a:cubicBezTo>
                      <a:cubicBezTo>
                        <a:pt x="43200" y="14986"/>
                        <a:pt x="33529" y="24657"/>
                        <a:pt x="21600" y="24657"/>
                      </a:cubicBezTo>
                      <a:cubicBezTo>
                        <a:pt x="9670" y="24657"/>
                        <a:pt x="0" y="14986"/>
                        <a:pt x="0" y="3057"/>
                      </a:cubicBezTo>
                      <a:cubicBezTo>
                        <a:pt x="-1" y="2195"/>
                        <a:pt x="51" y="1334"/>
                        <a:pt x="154" y="479"/>
                      </a:cubicBezTo>
                    </a:path>
                    <a:path w="43200" h="24657" stroke="0" extrusionOk="0">
                      <a:moveTo>
                        <a:pt x="42982" y="0"/>
                      </a:moveTo>
                      <a:cubicBezTo>
                        <a:pt x="43127" y="1012"/>
                        <a:pt x="43200" y="2034"/>
                        <a:pt x="43200" y="3057"/>
                      </a:cubicBezTo>
                      <a:cubicBezTo>
                        <a:pt x="43200" y="14986"/>
                        <a:pt x="33529" y="24657"/>
                        <a:pt x="21600" y="24657"/>
                      </a:cubicBezTo>
                      <a:cubicBezTo>
                        <a:pt x="9670" y="24657"/>
                        <a:pt x="0" y="14986"/>
                        <a:pt x="0" y="3057"/>
                      </a:cubicBezTo>
                      <a:cubicBezTo>
                        <a:pt x="-1" y="2195"/>
                        <a:pt x="51" y="1334"/>
                        <a:pt x="154" y="479"/>
                      </a:cubicBezTo>
                      <a:lnTo>
                        <a:pt x="21600" y="3057"/>
                      </a:lnTo>
                      <a:lnTo>
                        <a:pt x="42982" y="0"/>
                      </a:lnTo>
                      <a:close/>
                    </a:path>
                  </a:pathLst>
                </a:custGeom>
                <a:noFill/>
                <a:ln w="9525">
                  <a:solidFill>
                    <a:schemeClr val="bg2"/>
                  </a:solidFill>
                  <a:round/>
                  <a:headEnd/>
                  <a:tailEnd/>
                </a:ln>
                <a:effectLst/>
              </p:spPr>
              <p:txBody>
                <a:bodyPr wrap="none" anchor="ctr"/>
                <a:lstStyle/>
                <a:p>
                  <a:pPr>
                    <a:defRPr/>
                  </a:pPr>
                  <a:endParaRPr lang="ja-JP" altLang="en-US"/>
                </a:p>
              </p:txBody>
            </p:sp>
            <p:sp>
              <p:nvSpPr>
                <p:cNvPr id="1206" name="Arc 13"/>
                <p:cNvSpPr>
                  <a:spLocks/>
                </p:cNvSpPr>
                <p:nvPr/>
              </p:nvSpPr>
              <p:spPr bwMode="ltGray">
                <a:xfrm>
                  <a:off x="1212" y="1759"/>
                  <a:ext cx="3442" cy="887"/>
                </a:xfrm>
                <a:custGeom>
                  <a:avLst/>
                  <a:gdLst>
                    <a:gd name="T0" fmla="*/ 3442 w 43031"/>
                    <a:gd name="T1" fmla="*/ 57 h 21600"/>
                    <a:gd name="T2" fmla="*/ 0 w 43031"/>
                    <a:gd name="T3" fmla="*/ 95 h 21600"/>
                    <a:gd name="T4" fmla="*/ 1718 w 43031"/>
                    <a:gd name="T5" fmla="*/ 0 h 21600"/>
                    <a:gd name="T6" fmla="*/ 0 60000 65536"/>
                    <a:gd name="T7" fmla="*/ 0 60000 65536"/>
                    <a:gd name="T8" fmla="*/ 0 60000 65536"/>
                  </a:gdLst>
                  <a:ahLst/>
                  <a:cxnLst>
                    <a:cxn ang="T6">
                      <a:pos x="T0" y="T1"/>
                    </a:cxn>
                    <a:cxn ang="T7">
                      <a:pos x="T2" y="T3"/>
                    </a:cxn>
                    <a:cxn ang="T8">
                      <a:pos x="T4" y="T5"/>
                    </a:cxn>
                  </a:cxnLst>
                  <a:rect l="0" t="0" r="r" b="b"/>
                  <a:pathLst>
                    <a:path w="43031" h="21600" fill="none" extrusionOk="0">
                      <a:moveTo>
                        <a:pt x="43031" y="1391"/>
                      </a:moveTo>
                      <a:cubicBezTo>
                        <a:pt x="42297" y="12756"/>
                        <a:pt x="32865" y="21599"/>
                        <a:pt x="21476" y="21600"/>
                      </a:cubicBezTo>
                      <a:cubicBezTo>
                        <a:pt x="10439" y="21600"/>
                        <a:pt x="1178" y="13280"/>
                        <a:pt x="-1" y="2307"/>
                      </a:cubicBezTo>
                    </a:path>
                    <a:path w="43031" h="21600" stroke="0" extrusionOk="0">
                      <a:moveTo>
                        <a:pt x="43031" y="1391"/>
                      </a:moveTo>
                      <a:cubicBezTo>
                        <a:pt x="42297" y="12756"/>
                        <a:pt x="32865" y="21599"/>
                        <a:pt x="21476" y="21600"/>
                      </a:cubicBezTo>
                      <a:cubicBezTo>
                        <a:pt x="10439" y="21600"/>
                        <a:pt x="1178" y="13280"/>
                        <a:pt x="-1" y="2307"/>
                      </a:cubicBezTo>
                      <a:lnTo>
                        <a:pt x="21476" y="0"/>
                      </a:lnTo>
                      <a:lnTo>
                        <a:pt x="43031" y="1391"/>
                      </a:lnTo>
                      <a:close/>
                    </a:path>
                  </a:pathLst>
                </a:custGeom>
                <a:noFill/>
                <a:ln w="9525">
                  <a:solidFill>
                    <a:schemeClr val="bg2"/>
                  </a:solidFill>
                  <a:round/>
                  <a:headEnd/>
                  <a:tailEnd/>
                </a:ln>
                <a:effectLst/>
              </p:spPr>
              <p:txBody>
                <a:bodyPr wrap="none" anchor="ctr"/>
                <a:lstStyle/>
                <a:p>
                  <a:pPr>
                    <a:defRPr/>
                  </a:pPr>
                  <a:endParaRPr lang="ja-JP" altLang="en-US"/>
                </a:p>
              </p:txBody>
            </p:sp>
            <p:sp>
              <p:nvSpPr>
                <p:cNvPr id="1207" name="Arc 14"/>
                <p:cNvSpPr>
                  <a:spLocks/>
                </p:cNvSpPr>
                <p:nvPr/>
              </p:nvSpPr>
              <p:spPr bwMode="ltGray">
                <a:xfrm>
                  <a:off x="1175" y="2160"/>
                  <a:ext cx="3525" cy="904"/>
                </a:xfrm>
                <a:custGeom>
                  <a:avLst/>
                  <a:gdLst>
                    <a:gd name="T0" fmla="*/ 3525 w 42699"/>
                    <a:gd name="T1" fmla="*/ 96 h 21600"/>
                    <a:gd name="T2" fmla="*/ 0 w 42699"/>
                    <a:gd name="T3" fmla="*/ 169 h 21600"/>
                    <a:gd name="T4" fmla="*/ 1752 w 42699"/>
                    <a:gd name="T5" fmla="*/ 0 h 21600"/>
                    <a:gd name="T6" fmla="*/ 0 60000 65536"/>
                    <a:gd name="T7" fmla="*/ 0 60000 65536"/>
                    <a:gd name="T8" fmla="*/ 0 60000 65536"/>
                  </a:gdLst>
                  <a:ahLst/>
                  <a:cxnLst>
                    <a:cxn ang="T6">
                      <a:pos x="T0" y="T1"/>
                    </a:cxn>
                    <a:cxn ang="T7">
                      <a:pos x="T2" y="T3"/>
                    </a:cxn>
                    <a:cxn ang="T8">
                      <a:pos x="T4" y="T5"/>
                    </a:cxn>
                  </a:cxnLst>
                  <a:rect l="0" t="0" r="r" b="b"/>
                  <a:pathLst>
                    <a:path w="42699" h="21600" fill="none" extrusionOk="0">
                      <a:moveTo>
                        <a:pt x="42698" y="2285"/>
                      </a:moveTo>
                      <a:cubicBezTo>
                        <a:pt x="41529" y="13268"/>
                        <a:pt x="32264" y="21599"/>
                        <a:pt x="21220" y="21600"/>
                      </a:cubicBezTo>
                      <a:cubicBezTo>
                        <a:pt x="10845" y="21600"/>
                        <a:pt x="1936" y="14224"/>
                        <a:pt x="-1" y="4033"/>
                      </a:cubicBezTo>
                    </a:path>
                    <a:path w="42699" h="21600" stroke="0" extrusionOk="0">
                      <a:moveTo>
                        <a:pt x="42698" y="2285"/>
                      </a:moveTo>
                      <a:cubicBezTo>
                        <a:pt x="41529" y="13268"/>
                        <a:pt x="32264" y="21599"/>
                        <a:pt x="21220" y="21600"/>
                      </a:cubicBezTo>
                      <a:cubicBezTo>
                        <a:pt x="10845" y="21600"/>
                        <a:pt x="1936" y="14224"/>
                        <a:pt x="-1" y="4033"/>
                      </a:cubicBezTo>
                      <a:lnTo>
                        <a:pt x="21220" y="0"/>
                      </a:lnTo>
                      <a:lnTo>
                        <a:pt x="42698" y="2285"/>
                      </a:lnTo>
                      <a:close/>
                    </a:path>
                  </a:pathLst>
                </a:custGeom>
                <a:noFill/>
                <a:ln w="9525">
                  <a:solidFill>
                    <a:schemeClr val="bg2"/>
                  </a:solidFill>
                  <a:round/>
                  <a:headEnd/>
                  <a:tailEnd/>
                </a:ln>
                <a:effectLst/>
              </p:spPr>
              <p:txBody>
                <a:bodyPr wrap="none" anchor="ctr"/>
                <a:lstStyle/>
                <a:p>
                  <a:pPr>
                    <a:defRPr/>
                  </a:pPr>
                  <a:endParaRPr lang="ja-JP" altLang="en-US"/>
                </a:p>
              </p:txBody>
            </p:sp>
            <p:sp>
              <p:nvSpPr>
                <p:cNvPr id="1208" name="Arc 15"/>
                <p:cNvSpPr>
                  <a:spLocks/>
                </p:cNvSpPr>
                <p:nvPr/>
              </p:nvSpPr>
              <p:spPr bwMode="ltGray">
                <a:xfrm>
                  <a:off x="1290" y="2448"/>
                  <a:ext cx="3284" cy="978"/>
                </a:xfrm>
                <a:custGeom>
                  <a:avLst/>
                  <a:gdLst>
                    <a:gd name="T0" fmla="*/ 3284 w 39783"/>
                    <a:gd name="T1" fmla="*/ 374 h 21600"/>
                    <a:gd name="T2" fmla="*/ 0 w 39783"/>
                    <a:gd name="T3" fmla="*/ 388 h 21600"/>
                    <a:gd name="T4" fmla="*/ 1637 w 39783"/>
                    <a:gd name="T5" fmla="*/ 0 h 21600"/>
                    <a:gd name="T6" fmla="*/ 0 60000 65536"/>
                    <a:gd name="T7" fmla="*/ 0 60000 65536"/>
                    <a:gd name="T8" fmla="*/ 0 60000 65536"/>
                  </a:gdLst>
                  <a:ahLst/>
                  <a:cxnLst>
                    <a:cxn ang="T6">
                      <a:pos x="T0" y="T1"/>
                    </a:cxn>
                    <a:cxn ang="T7">
                      <a:pos x="T2" y="T3"/>
                    </a:cxn>
                    <a:cxn ang="T8">
                      <a:pos x="T4" y="T5"/>
                    </a:cxn>
                  </a:cxnLst>
                  <a:rect l="0" t="0" r="r" b="b"/>
                  <a:pathLst>
                    <a:path w="39783" h="21600" fill="none" extrusionOk="0">
                      <a:moveTo>
                        <a:pt x="39783" y="8265"/>
                      </a:moveTo>
                      <a:cubicBezTo>
                        <a:pt x="36440" y="16336"/>
                        <a:pt x="28563" y="21599"/>
                        <a:pt x="19827" y="21600"/>
                      </a:cubicBezTo>
                      <a:cubicBezTo>
                        <a:pt x="11210" y="21600"/>
                        <a:pt x="3417" y="16478"/>
                        <a:pt x="-1" y="8569"/>
                      </a:cubicBezTo>
                    </a:path>
                    <a:path w="39783" h="21600" stroke="0" extrusionOk="0">
                      <a:moveTo>
                        <a:pt x="39783" y="8265"/>
                      </a:moveTo>
                      <a:cubicBezTo>
                        <a:pt x="36440" y="16336"/>
                        <a:pt x="28563" y="21599"/>
                        <a:pt x="19827" y="21600"/>
                      </a:cubicBezTo>
                      <a:cubicBezTo>
                        <a:pt x="11210" y="21600"/>
                        <a:pt x="3417" y="16478"/>
                        <a:pt x="-1" y="8569"/>
                      </a:cubicBezTo>
                      <a:lnTo>
                        <a:pt x="19827" y="0"/>
                      </a:lnTo>
                      <a:lnTo>
                        <a:pt x="39783" y="8265"/>
                      </a:lnTo>
                      <a:close/>
                    </a:path>
                  </a:pathLst>
                </a:custGeom>
                <a:noFill/>
                <a:ln w="9525">
                  <a:solidFill>
                    <a:schemeClr val="bg2"/>
                  </a:solidFill>
                  <a:round/>
                  <a:headEnd/>
                  <a:tailEnd/>
                </a:ln>
                <a:effectLst/>
              </p:spPr>
              <p:txBody>
                <a:bodyPr wrap="none" anchor="ctr"/>
                <a:lstStyle/>
                <a:p>
                  <a:pPr>
                    <a:defRPr/>
                  </a:pPr>
                  <a:endParaRPr lang="ja-JP" altLang="en-US"/>
                </a:p>
              </p:txBody>
            </p:sp>
            <p:sp>
              <p:nvSpPr>
                <p:cNvPr id="1209" name="Arc 16"/>
                <p:cNvSpPr>
                  <a:spLocks/>
                </p:cNvSpPr>
                <p:nvPr/>
              </p:nvSpPr>
              <p:spPr bwMode="ltGray">
                <a:xfrm>
                  <a:off x="1648" y="2592"/>
                  <a:ext cx="2587" cy="1113"/>
                </a:xfrm>
                <a:custGeom>
                  <a:avLst/>
                  <a:gdLst>
                    <a:gd name="T0" fmla="*/ 2587 w 31345"/>
                    <a:gd name="T1" fmla="*/ 755 h 21600"/>
                    <a:gd name="T2" fmla="*/ 0 w 31345"/>
                    <a:gd name="T3" fmla="*/ 776 h 21600"/>
                    <a:gd name="T4" fmla="*/ 1278 w 31345"/>
                    <a:gd name="T5" fmla="*/ 0 h 21600"/>
                    <a:gd name="T6" fmla="*/ 0 60000 65536"/>
                    <a:gd name="T7" fmla="*/ 0 60000 65536"/>
                    <a:gd name="T8" fmla="*/ 0 60000 65536"/>
                  </a:gdLst>
                  <a:ahLst/>
                  <a:cxnLst>
                    <a:cxn ang="T6">
                      <a:pos x="T0" y="T1"/>
                    </a:cxn>
                    <a:cxn ang="T7">
                      <a:pos x="T2" y="T3"/>
                    </a:cxn>
                    <a:cxn ang="T8">
                      <a:pos x="T4" y="T5"/>
                    </a:cxn>
                  </a:cxnLst>
                  <a:rect l="0" t="0" r="r" b="b"/>
                  <a:pathLst>
                    <a:path w="31345" h="21600" fill="none" extrusionOk="0">
                      <a:moveTo>
                        <a:pt x="31345" y="14659"/>
                      </a:moveTo>
                      <a:cubicBezTo>
                        <a:pt x="27256" y="19083"/>
                        <a:pt x="21505" y="21599"/>
                        <a:pt x="15481" y="21600"/>
                      </a:cubicBezTo>
                      <a:cubicBezTo>
                        <a:pt x="9649" y="21600"/>
                        <a:pt x="4066" y="19242"/>
                        <a:pt x="-1" y="15063"/>
                      </a:cubicBezTo>
                    </a:path>
                    <a:path w="31345" h="21600" stroke="0" extrusionOk="0">
                      <a:moveTo>
                        <a:pt x="31345" y="14659"/>
                      </a:moveTo>
                      <a:cubicBezTo>
                        <a:pt x="27256" y="19083"/>
                        <a:pt x="21505" y="21599"/>
                        <a:pt x="15481" y="21600"/>
                      </a:cubicBezTo>
                      <a:cubicBezTo>
                        <a:pt x="9649" y="21600"/>
                        <a:pt x="4066" y="19242"/>
                        <a:pt x="-1" y="15063"/>
                      </a:cubicBezTo>
                      <a:lnTo>
                        <a:pt x="15481" y="0"/>
                      </a:lnTo>
                      <a:lnTo>
                        <a:pt x="31345" y="14659"/>
                      </a:lnTo>
                      <a:close/>
                    </a:path>
                  </a:pathLst>
                </a:custGeom>
                <a:noFill/>
                <a:ln w="9525">
                  <a:solidFill>
                    <a:schemeClr val="bg2"/>
                  </a:solidFill>
                  <a:round/>
                  <a:headEnd/>
                  <a:tailEnd/>
                </a:ln>
                <a:effectLst/>
              </p:spPr>
              <p:txBody>
                <a:bodyPr wrap="none" anchor="ctr"/>
                <a:lstStyle/>
                <a:p>
                  <a:pPr>
                    <a:defRPr/>
                  </a:pPr>
                  <a:endParaRPr lang="ja-JP" altLang="en-US"/>
                </a:p>
              </p:txBody>
            </p:sp>
            <p:sp>
              <p:nvSpPr>
                <p:cNvPr id="1210" name="Arc 17"/>
                <p:cNvSpPr>
                  <a:spLocks/>
                </p:cNvSpPr>
                <p:nvPr/>
              </p:nvSpPr>
              <p:spPr bwMode="ltGray">
                <a:xfrm>
                  <a:off x="2248" y="2757"/>
                  <a:ext cx="1441" cy="1113"/>
                </a:xfrm>
                <a:custGeom>
                  <a:avLst/>
                  <a:gdLst>
                    <a:gd name="T0" fmla="*/ 1441 w 17455"/>
                    <a:gd name="T1" fmla="*/ 1002 h 21600"/>
                    <a:gd name="T2" fmla="*/ 0 w 17455"/>
                    <a:gd name="T3" fmla="*/ 1033 h 21600"/>
                    <a:gd name="T4" fmla="*/ 665 w 17455"/>
                    <a:gd name="T5" fmla="*/ 0 h 21600"/>
                    <a:gd name="T6" fmla="*/ 0 60000 65536"/>
                    <a:gd name="T7" fmla="*/ 0 60000 65536"/>
                    <a:gd name="T8" fmla="*/ 0 60000 65536"/>
                  </a:gdLst>
                  <a:ahLst/>
                  <a:cxnLst>
                    <a:cxn ang="T6">
                      <a:pos x="T0" y="T1"/>
                    </a:cxn>
                    <a:cxn ang="T7">
                      <a:pos x="T2" y="T3"/>
                    </a:cxn>
                    <a:cxn ang="T8">
                      <a:pos x="T4" y="T5"/>
                    </a:cxn>
                  </a:cxnLst>
                  <a:rect l="0" t="0" r="r" b="b"/>
                  <a:pathLst>
                    <a:path w="17455" h="21600" fill="none" extrusionOk="0">
                      <a:moveTo>
                        <a:pt x="17454" y="19445"/>
                      </a:moveTo>
                      <a:cubicBezTo>
                        <a:pt x="14522" y="20863"/>
                        <a:pt x="11307" y="21599"/>
                        <a:pt x="8051" y="21600"/>
                      </a:cubicBezTo>
                      <a:cubicBezTo>
                        <a:pt x="5292" y="21600"/>
                        <a:pt x="2559" y="21071"/>
                        <a:pt x="0" y="20043"/>
                      </a:cubicBezTo>
                    </a:path>
                    <a:path w="17455" h="21600" stroke="0" extrusionOk="0">
                      <a:moveTo>
                        <a:pt x="17454" y="19445"/>
                      </a:moveTo>
                      <a:cubicBezTo>
                        <a:pt x="14522" y="20863"/>
                        <a:pt x="11307" y="21599"/>
                        <a:pt x="8051" y="21600"/>
                      </a:cubicBezTo>
                      <a:cubicBezTo>
                        <a:pt x="5292" y="21600"/>
                        <a:pt x="2559" y="21071"/>
                        <a:pt x="0" y="20043"/>
                      </a:cubicBezTo>
                      <a:lnTo>
                        <a:pt x="8051" y="0"/>
                      </a:lnTo>
                      <a:lnTo>
                        <a:pt x="17454" y="19445"/>
                      </a:lnTo>
                      <a:close/>
                    </a:path>
                  </a:pathLst>
                </a:custGeom>
                <a:noFill/>
                <a:ln w="9525">
                  <a:solidFill>
                    <a:schemeClr val="bg2"/>
                  </a:solidFill>
                  <a:round/>
                  <a:headEnd/>
                  <a:tailEnd/>
                </a:ln>
                <a:effectLst/>
              </p:spPr>
              <p:txBody>
                <a:bodyPr wrap="none" anchor="ctr"/>
                <a:lstStyle/>
                <a:p>
                  <a:pPr>
                    <a:defRPr/>
                  </a:pPr>
                  <a:endParaRPr lang="ja-JP" altLang="en-US"/>
                </a:p>
              </p:txBody>
            </p:sp>
            <p:grpSp>
              <p:nvGrpSpPr>
                <p:cNvPr id="1211" name="Group 18"/>
                <p:cNvGrpSpPr>
                  <a:grpSpLocks/>
                </p:cNvGrpSpPr>
                <p:nvPr/>
              </p:nvGrpSpPr>
              <p:grpSpPr bwMode="auto">
                <a:xfrm>
                  <a:off x="864" y="480"/>
                  <a:ext cx="2016" cy="3448"/>
                  <a:chOff x="864" y="480"/>
                  <a:chExt cx="2016" cy="3448"/>
                </a:xfrm>
              </p:grpSpPr>
              <p:sp>
                <p:nvSpPr>
                  <p:cNvPr id="1225" name="Freeform 19"/>
                  <p:cNvSpPr>
                    <a:spLocks/>
                  </p:cNvSpPr>
                  <p:nvPr/>
                </p:nvSpPr>
                <p:spPr bwMode="ltGray">
                  <a:xfrm>
                    <a:off x="2327" y="816"/>
                    <a:ext cx="553" cy="3112"/>
                  </a:xfrm>
                  <a:custGeom>
                    <a:avLst/>
                    <a:gdLst>
                      <a:gd name="T0" fmla="*/ 553 w 553"/>
                      <a:gd name="T1" fmla="*/ 0 h 3112"/>
                      <a:gd name="T2" fmla="*/ 345 w 553"/>
                      <a:gd name="T3" fmla="*/ 3112 h 3112"/>
                      <a:gd name="T4" fmla="*/ 0 60000 65536"/>
                      <a:gd name="T5" fmla="*/ 0 60000 65536"/>
                    </a:gdLst>
                    <a:ahLst/>
                    <a:cxnLst>
                      <a:cxn ang="T4">
                        <a:pos x="T0" y="T1"/>
                      </a:cxn>
                      <a:cxn ang="T5">
                        <a:pos x="T2" y="T3"/>
                      </a:cxn>
                    </a:cxnLst>
                    <a:rect l="0" t="0" r="r" b="b"/>
                    <a:pathLst>
                      <a:path w="553" h="3112">
                        <a:moveTo>
                          <a:pt x="553" y="0"/>
                        </a:moveTo>
                        <a:cubicBezTo>
                          <a:pt x="155" y="839"/>
                          <a:pt x="0" y="2702"/>
                          <a:pt x="345" y="3112"/>
                        </a:cubicBezTo>
                      </a:path>
                    </a:pathLst>
                  </a:custGeom>
                  <a:noFill/>
                  <a:ln w="9525">
                    <a:solidFill>
                      <a:schemeClr val="bg2"/>
                    </a:solidFill>
                    <a:round/>
                    <a:headEnd type="none" w="med" len="med"/>
                    <a:tailEnd type="none" w="med" len="med"/>
                  </a:ln>
                  <a:effectLst/>
                </p:spPr>
                <p:txBody>
                  <a:bodyPr wrap="none" anchor="ctr"/>
                  <a:lstStyle/>
                  <a:p>
                    <a:pPr>
                      <a:defRPr/>
                    </a:pPr>
                    <a:endParaRPr lang="ja-JP" altLang="en-US"/>
                  </a:p>
                </p:txBody>
              </p:sp>
              <p:sp>
                <p:nvSpPr>
                  <p:cNvPr id="1226" name="Freeform 20"/>
                  <p:cNvSpPr>
                    <a:spLocks/>
                  </p:cNvSpPr>
                  <p:nvPr/>
                </p:nvSpPr>
                <p:spPr bwMode="ltGray">
                  <a:xfrm>
                    <a:off x="1800" y="786"/>
                    <a:ext cx="1032" cy="3072"/>
                  </a:xfrm>
                  <a:custGeom>
                    <a:avLst/>
                    <a:gdLst>
                      <a:gd name="T0" fmla="*/ 1032 w 1032"/>
                      <a:gd name="T1" fmla="*/ 0 h 3072"/>
                      <a:gd name="T2" fmla="*/ 570 w 1032"/>
                      <a:gd name="T3" fmla="*/ 3072 h 3072"/>
                      <a:gd name="T4" fmla="*/ 0 60000 65536"/>
                      <a:gd name="T5" fmla="*/ 0 60000 65536"/>
                    </a:gdLst>
                    <a:ahLst/>
                    <a:cxnLst>
                      <a:cxn ang="T4">
                        <a:pos x="T0" y="T1"/>
                      </a:cxn>
                      <a:cxn ang="T5">
                        <a:pos x="T2" y="T3"/>
                      </a:cxn>
                    </a:cxnLst>
                    <a:rect l="0" t="0" r="r" b="b"/>
                    <a:pathLst>
                      <a:path w="1032" h="3072">
                        <a:moveTo>
                          <a:pt x="1032" y="0"/>
                        </a:moveTo>
                        <a:cubicBezTo>
                          <a:pt x="258" y="846"/>
                          <a:pt x="0" y="2694"/>
                          <a:pt x="570" y="3072"/>
                        </a:cubicBezTo>
                      </a:path>
                    </a:pathLst>
                  </a:custGeom>
                  <a:noFill/>
                  <a:ln w="9525">
                    <a:solidFill>
                      <a:schemeClr val="bg2"/>
                    </a:solidFill>
                    <a:round/>
                    <a:headEnd type="none" w="med" len="med"/>
                    <a:tailEnd type="none" w="med" len="med"/>
                  </a:ln>
                  <a:effectLst/>
                </p:spPr>
                <p:txBody>
                  <a:bodyPr wrap="none" anchor="ctr"/>
                  <a:lstStyle/>
                  <a:p>
                    <a:pPr>
                      <a:defRPr/>
                    </a:pPr>
                    <a:endParaRPr lang="ja-JP" altLang="en-US"/>
                  </a:p>
                </p:txBody>
              </p:sp>
              <p:sp>
                <p:nvSpPr>
                  <p:cNvPr id="1227" name="Freeform 21"/>
                  <p:cNvSpPr>
                    <a:spLocks/>
                  </p:cNvSpPr>
                  <p:nvPr/>
                </p:nvSpPr>
                <p:spPr bwMode="ltGray">
                  <a:xfrm>
                    <a:off x="1494" y="774"/>
                    <a:ext cx="1296" cy="2934"/>
                  </a:xfrm>
                  <a:custGeom>
                    <a:avLst/>
                    <a:gdLst>
                      <a:gd name="T0" fmla="*/ 1296 w 1296"/>
                      <a:gd name="T1" fmla="*/ 0 h 2934"/>
                      <a:gd name="T2" fmla="*/ 570 w 1296"/>
                      <a:gd name="T3" fmla="*/ 2934 h 2934"/>
                      <a:gd name="T4" fmla="*/ 0 60000 65536"/>
                      <a:gd name="T5" fmla="*/ 0 60000 65536"/>
                    </a:gdLst>
                    <a:ahLst/>
                    <a:cxnLst>
                      <a:cxn ang="T4">
                        <a:pos x="T0" y="T1"/>
                      </a:cxn>
                      <a:cxn ang="T5">
                        <a:pos x="T2" y="T3"/>
                      </a:cxn>
                    </a:cxnLst>
                    <a:rect l="0" t="0" r="r" b="b"/>
                    <a:pathLst>
                      <a:path w="1296" h="2934">
                        <a:moveTo>
                          <a:pt x="1296" y="0"/>
                        </a:moveTo>
                        <a:cubicBezTo>
                          <a:pt x="54" y="864"/>
                          <a:pt x="0" y="2556"/>
                          <a:pt x="570" y="2934"/>
                        </a:cubicBezTo>
                      </a:path>
                    </a:pathLst>
                  </a:custGeom>
                  <a:noFill/>
                  <a:ln w="9525">
                    <a:solidFill>
                      <a:schemeClr val="bg2"/>
                    </a:solidFill>
                    <a:round/>
                    <a:headEnd type="none" w="med" len="med"/>
                    <a:tailEnd type="none" w="med" len="med"/>
                  </a:ln>
                  <a:effectLst/>
                </p:spPr>
                <p:txBody>
                  <a:bodyPr wrap="none" anchor="ctr"/>
                  <a:lstStyle/>
                  <a:p>
                    <a:pPr>
                      <a:defRPr/>
                    </a:pPr>
                    <a:endParaRPr lang="ja-JP" altLang="en-US"/>
                  </a:p>
                </p:txBody>
              </p:sp>
              <p:sp>
                <p:nvSpPr>
                  <p:cNvPr id="1228" name="Freeform 22"/>
                  <p:cNvSpPr>
                    <a:spLocks/>
                  </p:cNvSpPr>
                  <p:nvPr/>
                </p:nvSpPr>
                <p:spPr bwMode="ltGray">
                  <a:xfrm>
                    <a:off x="1092" y="756"/>
                    <a:ext cx="1674" cy="2688"/>
                  </a:xfrm>
                  <a:custGeom>
                    <a:avLst/>
                    <a:gdLst>
                      <a:gd name="T0" fmla="*/ 1674 w 1674"/>
                      <a:gd name="T1" fmla="*/ 0 h 2688"/>
                      <a:gd name="T2" fmla="*/ 624 w 1674"/>
                      <a:gd name="T3" fmla="*/ 2688 h 2688"/>
                      <a:gd name="T4" fmla="*/ 0 60000 65536"/>
                      <a:gd name="T5" fmla="*/ 0 60000 65536"/>
                    </a:gdLst>
                    <a:ahLst/>
                    <a:cxnLst>
                      <a:cxn ang="T4">
                        <a:pos x="T0" y="T1"/>
                      </a:cxn>
                      <a:cxn ang="T5">
                        <a:pos x="T2" y="T3"/>
                      </a:cxn>
                    </a:cxnLst>
                    <a:rect l="0" t="0" r="r" b="b"/>
                    <a:pathLst>
                      <a:path w="1674" h="2688">
                        <a:moveTo>
                          <a:pt x="1674" y="0"/>
                        </a:moveTo>
                        <a:cubicBezTo>
                          <a:pt x="0" y="756"/>
                          <a:pt x="210" y="2382"/>
                          <a:pt x="624" y="2688"/>
                        </a:cubicBezTo>
                      </a:path>
                    </a:pathLst>
                  </a:custGeom>
                  <a:noFill/>
                  <a:ln w="9525">
                    <a:solidFill>
                      <a:schemeClr val="bg2"/>
                    </a:solidFill>
                    <a:round/>
                    <a:headEnd type="none" w="med" len="med"/>
                    <a:tailEnd type="none" w="med" len="med"/>
                  </a:ln>
                  <a:effectLst/>
                </p:spPr>
                <p:txBody>
                  <a:bodyPr wrap="none" anchor="ctr"/>
                  <a:lstStyle/>
                  <a:p>
                    <a:pPr>
                      <a:defRPr/>
                    </a:pPr>
                    <a:endParaRPr lang="ja-JP" altLang="en-US"/>
                  </a:p>
                </p:txBody>
              </p:sp>
              <p:sp>
                <p:nvSpPr>
                  <p:cNvPr id="1229" name="Freeform 23"/>
                  <p:cNvSpPr>
                    <a:spLocks/>
                  </p:cNvSpPr>
                  <p:nvPr/>
                </p:nvSpPr>
                <p:spPr bwMode="ltGray">
                  <a:xfrm>
                    <a:off x="864" y="732"/>
                    <a:ext cx="1902" cy="2154"/>
                  </a:xfrm>
                  <a:custGeom>
                    <a:avLst/>
                    <a:gdLst>
                      <a:gd name="T0" fmla="*/ 1902 w 1902"/>
                      <a:gd name="T1" fmla="*/ 0 h 2154"/>
                      <a:gd name="T2" fmla="*/ 456 w 1902"/>
                      <a:gd name="T3" fmla="*/ 2154 h 2154"/>
                      <a:gd name="T4" fmla="*/ 0 60000 65536"/>
                      <a:gd name="T5" fmla="*/ 0 60000 65536"/>
                    </a:gdLst>
                    <a:ahLst/>
                    <a:cxnLst>
                      <a:cxn ang="T4">
                        <a:pos x="T0" y="T1"/>
                      </a:cxn>
                      <a:cxn ang="T5">
                        <a:pos x="T2" y="T3"/>
                      </a:cxn>
                    </a:cxnLst>
                    <a:rect l="0" t="0" r="r" b="b"/>
                    <a:pathLst>
                      <a:path w="1902" h="2154">
                        <a:moveTo>
                          <a:pt x="1902" y="0"/>
                        </a:moveTo>
                        <a:cubicBezTo>
                          <a:pt x="0" y="508"/>
                          <a:pt x="400" y="2092"/>
                          <a:pt x="456" y="2154"/>
                        </a:cubicBezTo>
                      </a:path>
                    </a:pathLst>
                  </a:custGeom>
                  <a:noFill/>
                  <a:ln w="9525">
                    <a:solidFill>
                      <a:schemeClr val="bg2"/>
                    </a:solidFill>
                    <a:round/>
                    <a:headEnd type="none" w="med" len="med"/>
                    <a:tailEnd type="none" w="med" len="med"/>
                  </a:ln>
                  <a:effectLst/>
                </p:spPr>
                <p:txBody>
                  <a:bodyPr wrap="none" anchor="ctr"/>
                  <a:lstStyle/>
                  <a:p>
                    <a:pPr>
                      <a:defRPr/>
                    </a:pPr>
                    <a:endParaRPr lang="ja-JP" altLang="en-US"/>
                  </a:p>
                </p:txBody>
              </p:sp>
              <p:sp>
                <p:nvSpPr>
                  <p:cNvPr id="1230" name="Freeform 24"/>
                  <p:cNvSpPr>
                    <a:spLocks/>
                  </p:cNvSpPr>
                  <p:nvPr/>
                </p:nvSpPr>
                <p:spPr bwMode="ltGray">
                  <a:xfrm>
                    <a:off x="1208" y="696"/>
                    <a:ext cx="1544" cy="1176"/>
                  </a:xfrm>
                  <a:custGeom>
                    <a:avLst/>
                    <a:gdLst>
                      <a:gd name="T0" fmla="*/ 1544 w 1544"/>
                      <a:gd name="T1" fmla="*/ 0 h 1176"/>
                      <a:gd name="T2" fmla="*/ 0 w 1544"/>
                      <a:gd name="T3" fmla="*/ 1176 h 1176"/>
                      <a:gd name="T4" fmla="*/ 0 60000 65536"/>
                      <a:gd name="T5" fmla="*/ 0 60000 65536"/>
                    </a:gdLst>
                    <a:ahLst/>
                    <a:cxnLst>
                      <a:cxn ang="T4">
                        <a:pos x="T0" y="T1"/>
                      </a:cxn>
                      <a:cxn ang="T5">
                        <a:pos x="T2" y="T3"/>
                      </a:cxn>
                    </a:cxnLst>
                    <a:rect l="0" t="0" r="r" b="b"/>
                    <a:pathLst>
                      <a:path w="1544" h="1176">
                        <a:moveTo>
                          <a:pt x="1544" y="0"/>
                        </a:moveTo>
                        <a:cubicBezTo>
                          <a:pt x="440" y="112"/>
                          <a:pt x="0" y="992"/>
                          <a:pt x="0" y="1176"/>
                        </a:cubicBezTo>
                      </a:path>
                    </a:pathLst>
                  </a:custGeom>
                  <a:noFill/>
                  <a:ln w="9525">
                    <a:solidFill>
                      <a:schemeClr val="bg2"/>
                    </a:solidFill>
                    <a:round/>
                    <a:headEnd type="none" w="med" len="med"/>
                    <a:tailEnd type="none" w="med" len="med"/>
                  </a:ln>
                  <a:effectLst/>
                </p:spPr>
                <p:txBody>
                  <a:bodyPr wrap="none" anchor="ctr"/>
                  <a:lstStyle/>
                  <a:p>
                    <a:pPr>
                      <a:defRPr/>
                    </a:pPr>
                    <a:endParaRPr lang="ja-JP" altLang="en-US"/>
                  </a:p>
                </p:txBody>
              </p:sp>
              <p:sp>
                <p:nvSpPr>
                  <p:cNvPr id="1231" name="Freeform 25"/>
                  <p:cNvSpPr>
                    <a:spLocks/>
                  </p:cNvSpPr>
                  <p:nvPr/>
                </p:nvSpPr>
                <p:spPr bwMode="ltGray">
                  <a:xfrm>
                    <a:off x="1552" y="672"/>
                    <a:ext cx="1200" cy="472"/>
                  </a:xfrm>
                  <a:custGeom>
                    <a:avLst/>
                    <a:gdLst>
                      <a:gd name="T0" fmla="*/ 1200 w 1200"/>
                      <a:gd name="T1" fmla="*/ 0 h 472"/>
                      <a:gd name="T2" fmla="*/ 0 w 1200"/>
                      <a:gd name="T3" fmla="*/ 472 h 472"/>
                      <a:gd name="T4" fmla="*/ 0 60000 65536"/>
                      <a:gd name="T5" fmla="*/ 0 60000 65536"/>
                    </a:gdLst>
                    <a:ahLst/>
                    <a:cxnLst>
                      <a:cxn ang="T4">
                        <a:pos x="T0" y="T1"/>
                      </a:cxn>
                      <a:cxn ang="T5">
                        <a:pos x="T2" y="T3"/>
                      </a:cxn>
                    </a:cxnLst>
                    <a:rect l="0" t="0" r="r" b="b"/>
                    <a:pathLst>
                      <a:path w="1200" h="472">
                        <a:moveTo>
                          <a:pt x="1200" y="0"/>
                        </a:moveTo>
                        <a:cubicBezTo>
                          <a:pt x="584" y="24"/>
                          <a:pt x="264" y="192"/>
                          <a:pt x="0" y="472"/>
                        </a:cubicBezTo>
                      </a:path>
                    </a:pathLst>
                  </a:custGeom>
                  <a:noFill/>
                  <a:ln w="9525">
                    <a:solidFill>
                      <a:schemeClr val="bg2"/>
                    </a:solidFill>
                    <a:round/>
                    <a:headEnd type="none" w="med" len="med"/>
                    <a:tailEnd type="none" w="med" len="med"/>
                  </a:ln>
                  <a:effectLst/>
                </p:spPr>
                <p:txBody>
                  <a:bodyPr wrap="none" anchor="ctr"/>
                  <a:lstStyle/>
                  <a:p>
                    <a:pPr>
                      <a:defRPr/>
                    </a:pPr>
                    <a:endParaRPr lang="ja-JP" altLang="en-US"/>
                  </a:p>
                </p:txBody>
              </p:sp>
              <p:sp>
                <p:nvSpPr>
                  <p:cNvPr id="1232" name="Freeform 26"/>
                  <p:cNvSpPr>
                    <a:spLocks/>
                  </p:cNvSpPr>
                  <p:nvPr/>
                </p:nvSpPr>
                <p:spPr bwMode="ltGray">
                  <a:xfrm>
                    <a:off x="1784" y="600"/>
                    <a:ext cx="984" cy="280"/>
                  </a:xfrm>
                  <a:custGeom>
                    <a:avLst/>
                    <a:gdLst>
                      <a:gd name="T0" fmla="*/ 984 w 984"/>
                      <a:gd name="T1" fmla="*/ 56 h 280"/>
                      <a:gd name="T2" fmla="*/ 0 w 984"/>
                      <a:gd name="T3" fmla="*/ 280 h 280"/>
                      <a:gd name="T4" fmla="*/ 0 60000 65536"/>
                      <a:gd name="T5" fmla="*/ 0 60000 65536"/>
                    </a:gdLst>
                    <a:ahLst/>
                    <a:cxnLst>
                      <a:cxn ang="T4">
                        <a:pos x="T0" y="T1"/>
                      </a:cxn>
                      <a:cxn ang="T5">
                        <a:pos x="T2" y="T3"/>
                      </a:cxn>
                    </a:cxnLst>
                    <a:rect l="0" t="0" r="r" b="b"/>
                    <a:pathLst>
                      <a:path w="984" h="280">
                        <a:moveTo>
                          <a:pt x="984" y="56"/>
                        </a:moveTo>
                        <a:cubicBezTo>
                          <a:pt x="568" y="0"/>
                          <a:pt x="192" y="104"/>
                          <a:pt x="0" y="280"/>
                        </a:cubicBezTo>
                      </a:path>
                    </a:pathLst>
                  </a:custGeom>
                  <a:noFill/>
                  <a:ln w="9525">
                    <a:solidFill>
                      <a:schemeClr val="bg2"/>
                    </a:solidFill>
                    <a:round/>
                    <a:headEnd type="none" w="med" len="med"/>
                    <a:tailEnd type="none" w="med" len="med"/>
                  </a:ln>
                  <a:effectLst/>
                </p:spPr>
                <p:txBody>
                  <a:bodyPr wrap="none" anchor="ctr"/>
                  <a:lstStyle/>
                  <a:p>
                    <a:pPr>
                      <a:defRPr/>
                    </a:pPr>
                    <a:endParaRPr lang="ja-JP" altLang="en-US"/>
                  </a:p>
                </p:txBody>
              </p:sp>
              <p:sp>
                <p:nvSpPr>
                  <p:cNvPr id="1233" name="Freeform 27"/>
                  <p:cNvSpPr>
                    <a:spLocks/>
                  </p:cNvSpPr>
                  <p:nvPr/>
                </p:nvSpPr>
                <p:spPr bwMode="ltGray">
                  <a:xfrm>
                    <a:off x="2168" y="554"/>
                    <a:ext cx="640" cy="88"/>
                  </a:xfrm>
                  <a:custGeom>
                    <a:avLst/>
                    <a:gdLst>
                      <a:gd name="T0" fmla="*/ 640 w 640"/>
                      <a:gd name="T1" fmla="*/ 88 h 88"/>
                      <a:gd name="T2" fmla="*/ 0 w 640"/>
                      <a:gd name="T3" fmla="*/ 78 h 88"/>
                      <a:gd name="T4" fmla="*/ 0 60000 65536"/>
                      <a:gd name="T5" fmla="*/ 0 60000 65536"/>
                    </a:gdLst>
                    <a:ahLst/>
                    <a:cxnLst>
                      <a:cxn ang="T4">
                        <a:pos x="T0" y="T1"/>
                      </a:cxn>
                      <a:cxn ang="T5">
                        <a:pos x="T2" y="T3"/>
                      </a:cxn>
                    </a:cxnLst>
                    <a:rect l="0" t="0" r="r" b="b"/>
                    <a:pathLst>
                      <a:path w="640" h="88">
                        <a:moveTo>
                          <a:pt x="640" y="88"/>
                        </a:moveTo>
                        <a:cubicBezTo>
                          <a:pt x="400" y="0"/>
                          <a:pt x="112" y="30"/>
                          <a:pt x="0" y="78"/>
                        </a:cubicBezTo>
                      </a:path>
                    </a:pathLst>
                  </a:custGeom>
                  <a:noFill/>
                  <a:ln w="9525">
                    <a:solidFill>
                      <a:schemeClr val="bg2"/>
                    </a:solidFill>
                    <a:round/>
                    <a:headEnd type="none" w="med" len="med"/>
                    <a:tailEnd type="none" w="med" len="med"/>
                  </a:ln>
                  <a:effectLst/>
                </p:spPr>
                <p:txBody>
                  <a:bodyPr wrap="none" anchor="ctr"/>
                  <a:lstStyle/>
                  <a:p>
                    <a:pPr>
                      <a:defRPr/>
                    </a:pPr>
                    <a:endParaRPr lang="ja-JP" altLang="en-US"/>
                  </a:p>
                </p:txBody>
              </p:sp>
              <p:sp>
                <p:nvSpPr>
                  <p:cNvPr id="1234" name="Freeform 28"/>
                  <p:cNvSpPr>
                    <a:spLocks/>
                  </p:cNvSpPr>
                  <p:nvPr/>
                </p:nvSpPr>
                <p:spPr bwMode="ltGray">
                  <a:xfrm>
                    <a:off x="2508" y="504"/>
                    <a:ext cx="330" cy="126"/>
                  </a:xfrm>
                  <a:custGeom>
                    <a:avLst/>
                    <a:gdLst>
                      <a:gd name="T0" fmla="*/ 330 w 330"/>
                      <a:gd name="T1" fmla="*/ 126 h 126"/>
                      <a:gd name="T2" fmla="*/ 0 w 330"/>
                      <a:gd name="T3" fmla="*/ 0 h 126"/>
                      <a:gd name="T4" fmla="*/ 0 60000 65536"/>
                      <a:gd name="T5" fmla="*/ 0 60000 65536"/>
                    </a:gdLst>
                    <a:ahLst/>
                    <a:cxnLst>
                      <a:cxn ang="T4">
                        <a:pos x="T0" y="T1"/>
                      </a:cxn>
                      <a:cxn ang="T5">
                        <a:pos x="T2" y="T3"/>
                      </a:cxn>
                    </a:cxnLst>
                    <a:rect l="0" t="0" r="r" b="b"/>
                    <a:pathLst>
                      <a:path w="330" h="126">
                        <a:moveTo>
                          <a:pt x="330" y="126"/>
                        </a:moveTo>
                        <a:cubicBezTo>
                          <a:pt x="186" y="48"/>
                          <a:pt x="78" y="18"/>
                          <a:pt x="0" y="0"/>
                        </a:cubicBezTo>
                      </a:path>
                    </a:pathLst>
                  </a:custGeom>
                  <a:noFill/>
                  <a:ln w="9525">
                    <a:solidFill>
                      <a:schemeClr val="bg2"/>
                    </a:solidFill>
                    <a:round/>
                    <a:headEnd type="none" w="med" len="med"/>
                    <a:tailEnd type="none" w="med" len="med"/>
                  </a:ln>
                  <a:effectLst/>
                </p:spPr>
                <p:txBody>
                  <a:bodyPr wrap="none" anchor="ctr"/>
                  <a:lstStyle/>
                  <a:p>
                    <a:pPr>
                      <a:defRPr/>
                    </a:pPr>
                    <a:endParaRPr lang="ja-JP" altLang="en-US"/>
                  </a:p>
                </p:txBody>
              </p:sp>
              <p:sp>
                <p:nvSpPr>
                  <p:cNvPr id="1235" name="Freeform 29"/>
                  <p:cNvSpPr>
                    <a:spLocks/>
                  </p:cNvSpPr>
                  <p:nvPr/>
                </p:nvSpPr>
                <p:spPr bwMode="ltGray">
                  <a:xfrm>
                    <a:off x="2736" y="480"/>
                    <a:ext cx="144" cy="144"/>
                  </a:xfrm>
                  <a:custGeom>
                    <a:avLst/>
                    <a:gdLst>
                      <a:gd name="T0" fmla="*/ 0 w 144"/>
                      <a:gd name="T1" fmla="*/ 0 h 144"/>
                      <a:gd name="T2" fmla="*/ 144 w 144"/>
                      <a:gd name="T3" fmla="*/ 144 h 144"/>
                      <a:gd name="T4" fmla="*/ 0 60000 65536"/>
                      <a:gd name="T5" fmla="*/ 0 60000 65536"/>
                    </a:gdLst>
                    <a:ahLst/>
                    <a:cxnLst>
                      <a:cxn ang="T4">
                        <a:pos x="T0" y="T1"/>
                      </a:cxn>
                      <a:cxn ang="T5">
                        <a:pos x="T2" y="T3"/>
                      </a:cxn>
                    </a:cxnLst>
                    <a:rect l="0" t="0" r="r" b="b"/>
                    <a:pathLst>
                      <a:path w="144" h="144">
                        <a:moveTo>
                          <a:pt x="0" y="0"/>
                        </a:moveTo>
                        <a:cubicBezTo>
                          <a:pt x="24" y="24"/>
                          <a:pt x="132" y="102"/>
                          <a:pt x="144" y="144"/>
                        </a:cubicBezTo>
                      </a:path>
                    </a:pathLst>
                  </a:custGeom>
                  <a:noFill/>
                  <a:ln w="9525">
                    <a:solidFill>
                      <a:schemeClr val="bg2"/>
                    </a:solidFill>
                    <a:round/>
                    <a:headEnd type="none" w="med" len="med"/>
                    <a:tailEnd type="none" w="med" len="med"/>
                  </a:ln>
                  <a:effectLst/>
                </p:spPr>
                <p:txBody>
                  <a:bodyPr wrap="none" anchor="ctr"/>
                  <a:lstStyle/>
                  <a:p>
                    <a:pPr>
                      <a:defRPr/>
                    </a:pPr>
                    <a:endParaRPr lang="ja-JP" altLang="en-US"/>
                  </a:p>
                </p:txBody>
              </p:sp>
            </p:grpSp>
            <p:sp>
              <p:nvSpPr>
                <p:cNvPr id="1212" name="Line 30"/>
                <p:cNvSpPr>
                  <a:spLocks noChangeShapeType="1"/>
                </p:cNvSpPr>
                <p:nvPr/>
              </p:nvSpPr>
              <p:spPr bwMode="ltGray">
                <a:xfrm flipV="1">
                  <a:off x="2928" y="480"/>
                  <a:ext cx="0" cy="144"/>
                </a:xfrm>
                <a:prstGeom prst="line">
                  <a:avLst/>
                </a:prstGeom>
                <a:noFill/>
                <a:ln w="9525">
                  <a:solidFill>
                    <a:schemeClr val="bg2"/>
                  </a:solidFill>
                  <a:round/>
                  <a:headEnd/>
                  <a:tailEnd/>
                </a:ln>
                <a:effectLst/>
              </p:spPr>
              <p:txBody>
                <a:bodyPr wrap="none" anchor="ctr"/>
                <a:lstStyle/>
                <a:p>
                  <a:pPr>
                    <a:defRPr/>
                  </a:pPr>
                  <a:endParaRPr lang="ja-JP" altLang="en-US"/>
                </a:p>
              </p:txBody>
            </p:sp>
            <p:grpSp>
              <p:nvGrpSpPr>
                <p:cNvPr id="1213" name="Group 31"/>
                <p:cNvGrpSpPr>
                  <a:grpSpLocks/>
                </p:cNvGrpSpPr>
                <p:nvPr/>
              </p:nvGrpSpPr>
              <p:grpSpPr bwMode="auto">
                <a:xfrm flipH="1">
                  <a:off x="2976" y="480"/>
                  <a:ext cx="2016" cy="3448"/>
                  <a:chOff x="864" y="480"/>
                  <a:chExt cx="2016" cy="3448"/>
                </a:xfrm>
              </p:grpSpPr>
              <p:sp>
                <p:nvSpPr>
                  <p:cNvPr id="1214" name="Freeform 32"/>
                  <p:cNvSpPr>
                    <a:spLocks/>
                  </p:cNvSpPr>
                  <p:nvPr/>
                </p:nvSpPr>
                <p:spPr bwMode="ltGray">
                  <a:xfrm>
                    <a:off x="2327" y="816"/>
                    <a:ext cx="553" cy="3112"/>
                  </a:xfrm>
                  <a:custGeom>
                    <a:avLst/>
                    <a:gdLst>
                      <a:gd name="T0" fmla="*/ 553 w 553"/>
                      <a:gd name="T1" fmla="*/ 0 h 3112"/>
                      <a:gd name="T2" fmla="*/ 345 w 553"/>
                      <a:gd name="T3" fmla="*/ 3112 h 3112"/>
                      <a:gd name="T4" fmla="*/ 0 60000 65536"/>
                      <a:gd name="T5" fmla="*/ 0 60000 65536"/>
                    </a:gdLst>
                    <a:ahLst/>
                    <a:cxnLst>
                      <a:cxn ang="T4">
                        <a:pos x="T0" y="T1"/>
                      </a:cxn>
                      <a:cxn ang="T5">
                        <a:pos x="T2" y="T3"/>
                      </a:cxn>
                    </a:cxnLst>
                    <a:rect l="0" t="0" r="r" b="b"/>
                    <a:pathLst>
                      <a:path w="553" h="3112">
                        <a:moveTo>
                          <a:pt x="553" y="0"/>
                        </a:moveTo>
                        <a:cubicBezTo>
                          <a:pt x="155" y="839"/>
                          <a:pt x="0" y="2702"/>
                          <a:pt x="345" y="3112"/>
                        </a:cubicBezTo>
                      </a:path>
                    </a:pathLst>
                  </a:custGeom>
                  <a:noFill/>
                  <a:ln w="9525">
                    <a:solidFill>
                      <a:schemeClr val="bg2"/>
                    </a:solidFill>
                    <a:round/>
                    <a:headEnd type="none" w="med" len="med"/>
                    <a:tailEnd type="none" w="med" len="med"/>
                  </a:ln>
                  <a:effectLst/>
                </p:spPr>
                <p:txBody>
                  <a:bodyPr wrap="none" anchor="ctr"/>
                  <a:lstStyle/>
                  <a:p>
                    <a:pPr>
                      <a:defRPr/>
                    </a:pPr>
                    <a:endParaRPr lang="ja-JP" altLang="en-US"/>
                  </a:p>
                </p:txBody>
              </p:sp>
              <p:sp>
                <p:nvSpPr>
                  <p:cNvPr id="1215" name="Freeform 33"/>
                  <p:cNvSpPr>
                    <a:spLocks/>
                  </p:cNvSpPr>
                  <p:nvPr/>
                </p:nvSpPr>
                <p:spPr bwMode="ltGray">
                  <a:xfrm>
                    <a:off x="1800" y="786"/>
                    <a:ext cx="1032" cy="3072"/>
                  </a:xfrm>
                  <a:custGeom>
                    <a:avLst/>
                    <a:gdLst>
                      <a:gd name="T0" fmla="*/ 1032 w 1032"/>
                      <a:gd name="T1" fmla="*/ 0 h 3072"/>
                      <a:gd name="T2" fmla="*/ 570 w 1032"/>
                      <a:gd name="T3" fmla="*/ 3072 h 3072"/>
                      <a:gd name="T4" fmla="*/ 0 60000 65536"/>
                      <a:gd name="T5" fmla="*/ 0 60000 65536"/>
                    </a:gdLst>
                    <a:ahLst/>
                    <a:cxnLst>
                      <a:cxn ang="T4">
                        <a:pos x="T0" y="T1"/>
                      </a:cxn>
                      <a:cxn ang="T5">
                        <a:pos x="T2" y="T3"/>
                      </a:cxn>
                    </a:cxnLst>
                    <a:rect l="0" t="0" r="r" b="b"/>
                    <a:pathLst>
                      <a:path w="1032" h="3072">
                        <a:moveTo>
                          <a:pt x="1032" y="0"/>
                        </a:moveTo>
                        <a:cubicBezTo>
                          <a:pt x="258" y="846"/>
                          <a:pt x="0" y="2694"/>
                          <a:pt x="570" y="3072"/>
                        </a:cubicBezTo>
                      </a:path>
                    </a:pathLst>
                  </a:custGeom>
                  <a:noFill/>
                  <a:ln w="9525">
                    <a:solidFill>
                      <a:schemeClr val="bg2"/>
                    </a:solidFill>
                    <a:round/>
                    <a:headEnd type="none" w="med" len="med"/>
                    <a:tailEnd type="none" w="med" len="med"/>
                  </a:ln>
                  <a:effectLst/>
                </p:spPr>
                <p:txBody>
                  <a:bodyPr wrap="none" anchor="ctr"/>
                  <a:lstStyle/>
                  <a:p>
                    <a:pPr>
                      <a:defRPr/>
                    </a:pPr>
                    <a:endParaRPr lang="ja-JP" altLang="en-US"/>
                  </a:p>
                </p:txBody>
              </p:sp>
              <p:sp>
                <p:nvSpPr>
                  <p:cNvPr id="1216" name="Freeform 34"/>
                  <p:cNvSpPr>
                    <a:spLocks/>
                  </p:cNvSpPr>
                  <p:nvPr/>
                </p:nvSpPr>
                <p:spPr bwMode="ltGray">
                  <a:xfrm>
                    <a:off x="1494" y="774"/>
                    <a:ext cx="1296" cy="2934"/>
                  </a:xfrm>
                  <a:custGeom>
                    <a:avLst/>
                    <a:gdLst>
                      <a:gd name="T0" fmla="*/ 1296 w 1296"/>
                      <a:gd name="T1" fmla="*/ 0 h 2934"/>
                      <a:gd name="T2" fmla="*/ 570 w 1296"/>
                      <a:gd name="T3" fmla="*/ 2934 h 2934"/>
                      <a:gd name="T4" fmla="*/ 0 60000 65536"/>
                      <a:gd name="T5" fmla="*/ 0 60000 65536"/>
                    </a:gdLst>
                    <a:ahLst/>
                    <a:cxnLst>
                      <a:cxn ang="T4">
                        <a:pos x="T0" y="T1"/>
                      </a:cxn>
                      <a:cxn ang="T5">
                        <a:pos x="T2" y="T3"/>
                      </a:cxn>
                    </a:cxnLst>
                    <a:rect l="0" t="0" r="r" b="b"/>
                    <a:pathLst>
                      <a:path w="1296" h="2934">
                        <a:moveTo>
                          <a:pt x="1296" y="0"/>
                        </a:moveTo>
                        <a:cubicBezTo>
                          <a:pt x="54" y="864"/>
                          <a:pt x="0" y="2556"/>
                          <a:pt x="570" y="2934"/>
                        </a:cubicBezTo>
                      </a:path>
                    </a:pathLst>
                  </a:custGeom>
                  <a:noFill/>
                  <a:ln w="9525">
                    <a:solidFill>
                      <a:schemeClr val="bg2"/>
                    </a:solidFill>
                    <a:round/>
                    <a:headEnd type="none" w="med" len="med"/>
                    <a:tailEnd type="none" w="med" len="med"/>
                  </a:ln>
                  <a:effectLst/>
                </p:spPr>
                <p:txBody>
                  <a:bodyPr wrap="none" anchor="ctr"/>
                  <a:lstStyle/>
                  <a:p>
                    <a:pPr>
                      <a:defRPr/>
                    </a:pPr>
                    <a:endParaRPr lang="ja-JP" altLang="en-US"/>
                  </a:p>
                </p:txBody>
              </p:sp>
              <p:sp>
                <p:nvSpPr>
                  <p:cNvPr id="1217" name="Freeform 35"/>
                  <p:cNvSpPr>
                    <a:spLocks/>
                  </p:cNvSpPr>
                  <p:nvPr/>
                </p:nvSpPr>
                <p:spPr bwMode="ltGray">
                  <a:xfrm>
                    <a:off x="1092" y="756"/>
                    <a:ext cx="1674" cy="2688"/>
                  </a:xfrm>
                  <a:custGeom>
                    <a:avLst/>
                    <a:gdLst>
                      <a:gd name="T0" fmla="*/ 1674 w 1674"/>
                      <a:gd name="T1" fmla="*/ 0 h 2688"/>
                      <a:gd name="T2" fmla="*/ 624 w 1674"/>
                      <a:gd name="T3" fmla="*/ 2688 h 2688"/>
                      <a:gd name="T4" fmla="*/ 0 60000 65536"/>
                      <a:gd name="T5" fmla="*/ 0 60000 65536"/>
                    </a:gdLst>
                    <a:ahLst/>
                    <a:cxnLst>
                      <a:cxn ang="T4">
                        <a:pos x="T0" y="T1"/>
                      </a:cxn>
                      <a:cxn ang="T5">
                        <a:pos x="T2" y="T3"/>
                      </a:cxn>
                    </a:cxnLst>
                    <a:rect l="0" t="0" r="r" b="b"/>
                    <a:pathLst>
                      <a:path w="1674" h="2688">
                        <a:moveTo>
                          <a:pt x="1674" y="0"/>
                        </a:moveTo>
                        <a:cubicBezTo>
                          <a:pt x="0" y="756"/>
                          <a:pt x="210" y="2382"/>
                          <a:pt x="624" y="2688"/>
                        </a:cubicBezTo>
                      </a:path>
                    </a:pathLst>
                  </a:custGeom>
                  <a:noFill/>
                  <a:ln w="9525">
                    <a:solidFill>
                      <a:schemeClr val="bg2"/>
                    </a:solidFill>
                    <a:round/>
                    <a:headEnd type="none" w="med" len="med"/>
                    <a:tailEnd type="none" w="med" len="med"/>
                  </a:ln>
                  <a:effectLst/>
                </p:spPr>
                <p:txBody>
                  <a:bodyPr wrap="none" anchor="ctr"/>
                  <a:lstStyle/>
                  <a:p>
                    <a:pPr>
                      <a:defRPr/>
                    </a:pPr>
                    <a:endParaRPr lang="ja-JP" altLang="en-US"/>
                  </a:p>
                </p:txBody>
              </p:sp>
              <p:sp>
                <p:nvSpPr>
                  <p:cNvPr id="1218" name="Freeform 36"/>
                  <p:cNvSpPr>
                    <a:spLocks/>
                  </p:cNvSpPr>
                  <p:nvPr/>
                </p:nvSpPr>
                <p:spPr bwMode="ltGray">
                  <a:xfrm>
                    <a:off x="864" y="732"/>
                    <a:ext cx="1902" cy="2154"/>
                  </a:xfrm>
                  <a:custGeom>
                    <a:avLst/>
                    <a:gdLst>
                      <a:gd name="T0" fmla="*/ 1902 w 1902"/>
                      <a:gd name="T1" fmla="*/ 0 h 2154"/>
                      <a:gd name="T2" fmla="*/ 456 w 1902"/>
                      <a:gd name="T3" fmla="*/ 2154 h 2154"/>
                      <a:gd name="T4" fmla="*/ 0 60000 65536"/>
                      <a:gd name="T5" fmla="*/ 0 60000 65536"/>
                    </a:gdLst>
                    <a:ahLst/>
                    <a:cxnLst>
                      <a:cxn ang="T4">
                        <a:pos x="T0" y="T1"/>
                      </a:cxn>
                      <a:cxn ang="T5">
                        <a:pos x="T2" y="T3"/>
                      </a:cxn>
                    </a:cxnLst>
                    <a:rect l="0" t="0" r="r" b="b"/>
                    <a:pathLst>
                      <a:path w="1902" h="2154">
                        <a:moveTo>
                          <a:pt x="1902" y="0"/>
                        </a:moveTo>
                        <a:cubicBezTo>
                          <a:pt x="0" y="508"/>
                          <a:pt x="400" y="2092"/>
                          <a:pt x="456" y="2154"/>
                        </a:cubicBezTo>
                      </a:path>
                    </a:pathLst>
                  </a:custGeom>
                  <a:noFill/>
                  <a:ln w="9525">
                    <a:solidFill>
                      <a:schemeClr val="bg2"/>
                    </a:solidFill>
                    <a:round/>
                    <a:headEnd type="none" w="med" len="med"/>
                    <a:tailEnd type="none" w="med" len="med"/>
                  </a:ln>
                  <a:effectLst/>
                </p:spPr>
                <p:txBody>
                  <a:bodyPr wrap="none" anchor="ctr"/>
                  <a:lstStyle/>
                  <a:p>
                    <a:pPr>
                      <a:defRPr/>
                    </a:pPr>
                    <a:endParaRPr lang="ja-JP" altLang="en-US"/>
                  </a:p>
                </p:txBody>
              </p:sp>
              <p:sp>
                <p:nvSpPr>
                  <p:cNvPr id="1219" name="Freeform 37"/>
                  <p:cNvSpPr>
                    <a:spLocks/>
                  </p:cNvSpPr>
                  <p:nvPr/>
                </p:nvSpPr>
                <p:spPr bwMode="ltGray">
                  <a:xfrm>
                    <a:off x="1208" y="696"/>
                    <a:ext cx="1544" cy="1176"/>
                  </a:xfrm>
                  <a:custGeom>
                    <a:avLst/>
                    <a:gdLst>
                      <a:gd name="T0" fmla="*/ 1544 w 1544"/>
                      <a:gd name="T1" fmla="*/ 0 h 1176"/>
                      <a:gd name="T2" fmla="*/ 0 w 1544"/>
                      <a:gd name="T3" fmla="*/ 1176 h 1176"/>
                      <a:gd name="T4" fmla="*/ 0 60000 65536"/>
                      <a:gd name="T5" fmla="*/ 0 60000 65536"/>
                    </a:gdLst>
                    <a:ahLst/>
                    <a:cxnLst>
                      <a:cxn ang="T4">
                        <a:pos x="T0" y="T1"/>
                      </a:cxn>
                      <a:cxn ang="T5">
                        <a:pos x="T2" y="T3"/>
                      </a:cxn>
                    </a:cxnLst>
                    <a:rect l="0" t="0" r="r" b="b"/>
                    <a:pathLst>
                      <a:path w="1544" h="1176">
                        <a:moveTo>
                          <a:pt x="1544" y="0"/>
                        </a:moveTo>
                        <a:cubicBezTo>
                          <a:pt x="440" y="112"/>
                          <a:pt x="0" y="992"/>
                          <a:pt x="0" y="1176"/>
                        </a:cubicBezTo>
                      </a:path>
                    </a:pathLst>
                  </a:custGeom>
                  <a:noFill/>
                  <a:ln w="9525">
                    <a:solidFill>
                      <a:schemeClr val="bg2"/>
                    </a:solidFill>
                    <a:round/>
                    <a:headEnd type="none" w="med" len="med"/>
                    <a:tailEnd type="none" w="med" len="med"/>
                  </a:ln>
                  <a:effectLst/>
                </p:spPr>
                <p:txBody>
                  <a:bodyPr wrap="none" anchor="ctr"/>
                  <a:lstStyle/>
                  <a:p>
                    <a:pPr>
                      <a:defRPr/>
                    </a:pPr>
                    <a:endParaRPr lang="ja-JP" altLang="en-US"/>
                  </a:p>
                </p:txBody>
              </p:sp>
              <p:sp>
                <p:nvSpPr>
                  <p:cNvPr id="1220" name="Freeform 38"/>
                  <p:cNvSpPr>
                    <a:spLocks/>
                  </p:cNvSpPr>
                  <p:nvPr/>
                </p:nvSpPr>
                <p:spPr bwMode="ltGray">
                  <a:xfrm>
                    <a:off x="1552" y="672"/>
                    <a:ext cx="1200" cy="472"/>
                  </a:xfrm>
                  <a:custGeom>
                    <a:avLst/>
                    <a:gdLst>
                      <a:gd name="T0" fmla="*/ 1200 w 1200"/>
                      <a:gd name="T1" fmla="*/ 0 h 472"/>
                      <a:gd name="T2" fmla="*/ 0 w 1200"/>
                      <a:gd name="T3" fmla="*/ 472 h 472"/>
                      <a:gd name="T4" fmla="*/ 0 60000 65536"/>
                      <a:gd name="T5" fmla="*/ 0 60000 65536"/>
                    </a:gdLst>
                    <a:ahLst/>
                    <a:cxnLst>
                      <a:cxn ang="T4">
                        <a:pos x="T0" y="T1"/>
                      </a:cxn>
                      <a:cxn ang="T5">
                        <a:pos x="T2" y="T3"/>
                      </a:cxn>
                    </a:cxnLst>
                    <a:rect l="0" t="0" r="r" b="b"/>
                    <a:pathLst>
                      <a:path w="1200" h="472">
                        <a:moveTo>
                          <a:pt x="1200" y="0"/>
                        </a:moveTo>
                        <a:cubicBezTo>
                          <a:pt x="584" y="24"/>
                          <a:pt x="264" y="192"/>
                          <a:pt x="0" y="472"/>
                        </a:cubicBezTo>
                      </a:path>
                    </a:pathLst>
                  </a:custGeom>
                  <a:noFill/>
                  <a:ln w="9525">
                    <a:solidFill>
                      <a:schemeClr val="bg2"/>
                    </a:solidFill>
                    <a:round/>
                    <a:headEnd type="none" w="med" len="med"/>
                    <a:tailEnd type="none" w="med" len="med"/>
                  </a:ln>
                  <a:effectLst/>
                </p:spPr>
                <p:txBody>
                  <a:bodyPr wrap="none" anchor="ctr"/>
                  <a:lstStyle/>
                  <a:p>
                    <a:pPr>
                      <a:defRPr/>
                    </a:pPr>
                    <a:endParaRPr lang="ja-JP" altLang="en-US"/>
                  </a:p>
                </p:txBody>
              </p:sp>
              <p:sp>
                <p:nvSpPr>
                  <p:cNvPr id="1221" name="Freeform 39"/>
                  <p:cNvSpPr>
                    <a:spLocks/>
                  </p:cNvSpPr>
                  <p:nvPr/>
                </p:nvSpPr>
                <p:spPr bwMode="ltGray">
                  <a:xfrm>
                    <a:off x="1784" y="600"/>
                    <a:ext cx="984" cy="280"/>
                  </a:xfrm>
                  <a:custGeom>
                    <a:avLst/>
                    <a:gdLst>
                      <a:gd name="T0" fmla="*/ 984 w 984"/>
                      <a:gd name="T1" fmla="*/ 56 h 280"/>
                      <a:gd name="T2" fmla="*/ 0 w 984"/>
                      <a:gd name="T3" fmla="*/ 280 h 280"/>
                      <a:gd name="T4" fmla="*/ 0 60000 65536"/>
                      <a:gd name="T5" fmla="*/ 0 60000 65536"/>
                    </a:gdLst>
                    <a:ahLst/>
                    <a:cxnLst>
                      <a:cxn ang="T4">
                        <a:pos x="T0" y="T1"/>
                      </a:cxn>
                      <a:cxn ang="T5">
                        <a:pos x="T2" y="T3"/>
                      </a:cxn>
                    </a:cxnLst>
                    <a:rect l="0" t="0" r="r" b="b"/>
                    <a:pathLst>
                      <a:path w="984" h="280">
                        <a:moveTo>
                          <a:pt x="984" y="56"/>
                        </a:moveTo>
                        <a:cubicBezTo>
                          <a:pt x="568" y="0"/>
                          <a:pt x="192" y="104"/>
                          <a:pt x="0" y="280"/>
                        </a:cubicBezTo>
                      </a:path>
                    </a:pathLst>
                  </a:custGeom>
                  <a:noFill/>
                  <a:ln w="9525">
                    <a:solidFill>
                      <a:schemeClr val="bg2"/>
                    </a:solidFill>
                    <a:round/>
                    <a:headEnd type="none" w="med" len="med"/>
                    <a:tailEnd type="none" w="med" len="med"/>
                  </a:ln>
                  <a:effectLst/>
                </p:spPr>
                <p:txBody>
                  <a:bodyPr wrap="none" anchor="ctr"/>
                  <a:lstStyle/>
                  <a:p>
                    <a:pPr>
                      <a:defRPr/>
                    </a:pPr>
                    <a:endParaRPr lang="ja-JP" altLang="en-US"/>
                  </a:p>
                </p:txBody>
              </p:sp>
              <p:sp>
                <p:nvSpPr>
                  <p:cNvPr id="1222" name="Freeform 40"/>
                  <p:cNvSpPr>
                    <a:spLocks/>
                  </p:cNvSpPr>
                  <p:nvPr/>
                </p:nvSpPr>
                <p:spPr bwMode="ltGray">
                  <a:xfrm>
                    <a:off x="2168" y="554"/>
                    <a:ext cx="640" cy="88"/>
                  </a:xfrm>
                  <a:custGeom>
                    <a:avLst/>
                    <a:gdLst>
                      <a:gd name="T0" fmla="*/ 640 w 640"/>
                      <a:gd name="T1" fmla="*/ 88 h 88"/>
                      <a:gd name="T2" fmla="*/ 0 w 640"/>
                      <a:gd name="T3" fmla="*/ 78 h 88"/>
                      <a:gd name="T4" fmla="*/ 0 60000 65536"/>
                      <a:gd name="T5" fmla="*/ 0 60000 65536"/>
                    </a:gdLst>
                    <a:ahLst/>
                    <a:cxnLst>
                      <a:cxn ang="T4">
                        <a:pos x="T0" y="T1"/>
                      </a:cxn>
                      <a:cxn ang="T5">
                        <a:pos x="T2" y="T3"/>
                      </a:cxn>
                    </a:cxnLst>
                    <a:rect l="0" t="0" r="r" b="b"/>
                    <a:pathLst>
                      <a:path w="640" h="88">
                        <a:moveTo>
                          <a:pt x="640" y="88"/>
                        </a:moveTo>
                        <a:cubicBezTo>
                          <a:pt x="400" y="0"/>
                          <a:pt x="112" y="30"/>
                          <a:pt x="0" y="78"/>
                        </a:cubicBezTo>
                      </a:path>
                    </a:pathLst>
                  </a:custGeom>
                  <a:noFill/>
                  <a:ln w="9525">
                    <a:solidFill>
                      <a:schemeClr val="bg2"/>
                    </a:solidFill>
                    <a:round/>
                    <a:headEnd type="none" w="med" len="med"/>
                    <a:tailEnd type="none" w="med" len="med"/>
                  </a:ln>
                  <a:effectLst/>
                </p:spPr>
                <p:txBody>
                  <a:bodyPr wrap="none" anchor="ctr"/>
                  <a:lstStyle/>
                  <a:p>
                    <a:pPr>
                      <a:defRPr/>
                    </a:pPr>
                    <a:endParaRPr lang="ja-JP" altLang="en-US"/>
                  </a:p>
                </p:txBody>
              </p:sp>
              <p:sp>
                <p:nvSpPr>
                  <p:cNvPr id="1223" name="Freeform 41"/>
                  <p:cNvSpPr>
                    <a:spLocks/>
                  </p:cNvSpPr>
                  <p:nvPr/>
                </p:nvSpPr>
                <p:spPr bwMode="ltGray">
                  <a:xfrm>
                    <a:off x="2508" y="504"/>
                    <a:ext cx="330" cy="126"/>
                  </a:xfrm>
                  <a:custGeom>
                    <a:avLst/>
                    <a:gdLst>
                      <a:gd name="T0" fmla="*/ 330 w 330"/>
                      <a:gd name="T1" fmla="*/ 126 h 126"/>
                      <a:gd name="T2" fmla="*/ 0 w 330"/>
                      <a:gd name="T3" fmla="*/ 0 h 126"/>
                      <a:gd name="T4" fmla="*/ 0 60000 65536"/>
                      <a:gd name="T5" fmla="*/ 0 60000 65536"/>
                    </a:gdLst>
                    <a:ahLst/>
                    <a:cxnLst>
                      <a:cxn ang="T4">
                        <a:pos x="T0" y="T1"/>
                      </a:cxn>
                      <a:cxn ang="T5">
                        <a:pos x="T2" y="T3"/>
                      </a:cxn>
                    </a:cxnLst>
                    <a:rect l="0" t="0" r="r" b="b"/>
                    <a:pathLst>
                      <a:path w="330" h="126">
                        <a:moveTo>
                          <a:pt x="330" y="126"/>
                        </a:moveTo>
                        <a:cubicBezTo>
                          <a:pt x="186" y="48"/>
                          <a:pt x="78" y="18"/>
                          <a:pt x="0" y="0"/>
                        </a:cubicBezTo>
                      </a:path>
                    </a:pathLst>
                  </a:custGeom>
                  <a:noFill/>
                  <a:ln w="9525">
                    <a:solidFill>
                      <a:schemeClr val="bg2"/>
                    </a:solidFill>
                    <a:round/>
                    <a:headEnd type="none" w="med" len="med"/>
                    <a:tailEnd type="none" w="med" len="med"/>
                  </a:ln>
                  <a:effectLst/>
                </p:spPr>
                <p:txBody>
                  <a:bodyPr wrap="none" anchor="ctr"/>
                  <a:lstStyle/>
                  <a:p>
                    <a:pPr>
                      <a:defRPr/>
                    </a:pPr>
                    <a:endParaRPr lang="ja-JP" altLang="en-US"/>
                  </a:p>
                </p:txBody>
              </p:sp>
              <p:sp>
                <p:nvSpPr>
                  <p:cNvPr id="1224" name="Freeform 42"/>
                  <p:cNvSpPr>
                    <a:spLocks/>
                  </p:cNvSpPr>
                  <p:nvPr/>
                </p:nvSpPr>
                <p:spPr bwMode="ltGray">
                  <a:xfrm>
                    <a:off x="2736" y="480"/>
                    <a:ext cx="144" cy="144"/>
                  </a:xfrm>
                  <a:custGeom>
                    <a:avLst/>
                    <a:gdLst>
                      <a:gd name="T0" fmla="*/ 0 w 144"/>
                      <a:gd name="T1" fmla="*/ 0 h 144"/>
                      <a:gd name="T2" fmla="*/ 144 w 144"/>
                      <a:gd name="T3" fmla="*/ 144 h 144"/>
                      <a:gd name="T4" fmla="*/ 0 60000 65536"/>
                      <a:gd name="T5" fmla="*/ 0 60000 65536"/>
                    </a:gdLst>
                    <a:ahLst/>
                    <a:cxnLst>
                      <a:cxn ang="T4">
                        <a:pos x="T0" y="T1"/>
                      </a:cxn>
                      <a:cxn ang="T5">
                        <a:pos x="T2" y="T3"/>
                      </a:cxn>
                    </a:cxnLst>
                    <a:rect l="0" t="0" r="r" b="b"/>
                    <a:pathLst>
                      <a:path w="144" h="144">
                        <a:moveTo>
                          <a:pt x="0" y="0"/>
                        </a:moveTo>
                        <a:cubicBezTo>
                          <a:pt x="24" y="24"/>
                          <a:pt x="132" y="102"/>
                          <a:pt x="144" y="144"/>
                        </a:cubicBezTo>
                      </a:path>
                    </a:pathLst>
                  </a:custGeom>
                  <a:noFill/>
                  <a:ln w="9525">
                    <a:solidFill>
                      <a:schemeClr val="bg2"/>
                    </a:solidFill>
                    <a:round/>
                    <a:headEnd type="none" w="med" len="med"/>
                    <a:tailEnd type="none" w="med" len="med"/>
                  </a:ln>
                  <a:effectLst/>
                </p:spPr>
                <p:txBody>
                  <a:bodyPr wrap="none" anchor="ctr"/>
                  <a:lstStyle/>
                  <a:p>
                    <a:pPr>
                      <a:defRPr/>
                    </a:pPr>
                    <a:endParaRPr lang="ja-JP" altLang="en-US"/>
                  </a:p>
                </p:txBody>
              </p:sp>
            </p:grpSp>
          </p:grpSp>
          <p:grpSp>
            <p:nvGrpSpPr>
              <p:cNvPr id="1037" name="Group 43"/>
              <p:cNvGrpSpPr>
                <a:grpSpLocks/>
              </p:cNvGrpSpPr>
              <p:nvPr/>
            </p:nvGrpSpPr>
            <p:grpSpPr bwMode="auto">
              <a:xfrm>
                <a:off x="1194" y="483"/>
                <a:ext cx="3318" cy="3405"/>
                <a:chOff x="1194" y="483"/>
                <a:chExt cx="3318" cy="3405"/>
              </a:xfrm>
            </p:grpSpPr>
            <p:sp>
              <p:nvSpPr>
                <p:cNvPr id="1120" name="Freeform 44"/>
                <p:cNvSpPr>
                  <a:spLocks/>
                </p:cNvSpPr>
                <p:nvPr/>
              </p:nvSpPr>
              <p:spPr bwMode="ltGray">
                <a:xfrm>
                  <a:off x="2186" y="2873"/>
                  <a:ext cx="292" cy="274"/>
                </a:xfrm>
                <a:custGeom>
                  <a:avLst/>
                  <a:gdLst>
                    <a:gd name="T0" fmla="*/ 69 w 292"/>
                    <a:gd name="T1" fmla="*/ 73 h 274"/>
                    <a:gd name="T2" fmla="*/ 102 w 292"/>
                    <a:gd name="T3" fmla="*/ 79 h 274"/>
                    <a:gd name="T4" fmla="*/ 177 w 292"/>
                    <a:gd name="T5" fmla="*/ 34 h 274"/>
                    <a:gd name="T6" fmla="*/ 195 w 292"/>
                    <a:gd name="T7" fmla="*/ 22 h 274"/>
                    <a:gd name="T8" fmla="*/ 204 w 292"/>
                    <a:gd name="T9" fmla="*/ 16 h 274"/>
                    <a:gd name="T10" fmla="*/ 210 w 292"/>
                    <a:gd name="T11" fmla="*/ 7 h 274"/>
                    <a:gd name="T12" fmla="*/ 228 w 292"/>
                    <a:gd name="T13" fmla="*/ 1 h 274"/>
                    <a:gd name="T14" fmla="*/ 255 w 292"/>
                    <a:gd name="T15" fmla="*/ 22 h 274"/>
                    <a:gd name="T16" fmla="*/ 267 w 292"/>
                    <a:gd name="T17" fmla="*/ 25 h 274"/>
                    <a:gd name="T18" fmla="*/ 285 w 292"/>
                    <a:gd name="T19" fmla="*/ 31 h 274"/>
                    <a:gd name="T20" fmla="*/ 291 w 292"/>
                    <a:gd name="T21" fmla="*/ 40 h 274"/>
                    <a:gd name="T22" fmla="*/ 282 w 292"/>
                    <a:gd name="T23" fmla="*/ 43 h 274"/>
                    <a:gd name="T24" fmla="*/ 252 w 292"/>
                    <a:gd name="T25" fmla="*/ 70 h 274"/>
                    <a:gd name="T26" fmla="*/ 240 w 292"/>
                    <a:gd name="T27" fmla="*/ 97 h 274"/>
                    <a:gd name="T28" fmla="*/ 249 w 292"/>
                    <a:gd name="T29" fmla="*/ 124 h 274"/>
                    <a:gd name="T30" fmla="*/ 270 w 292"/>
                    <a:gd name="T31" fmla="*/ 145 h 274"/>
                    <a:gd name="T32" fmla="*/ 252 w 292"/>
                    <a:gd name="T33" fmla="*/ 169 h 274"/>
                    <a:gd name="T34" fmla="*/ 237 w 292"/>
                    <a:gd name="T35" fmla="*/ 196 h 274"/>
                    <a:gd name="T36" fmla="*/ 219 w 292"/>
                    <a:gd name="T37" fmla="*/ 205 h 274"/>
                    <a:gd name="T38" fmla="*/ 201 w 292"/>
                    <a:gd name="T39" fmla="*/ 256 h 274"/>
                    <a:gd name="T40" fmla="*/ 165 w 292"/>
                    <a:gd name="T41" fmla="*/ 274 h 274"/>
                    <a:gd name="T42" fmla="*/ 156 w 292"/>
                    <a:gd name="T43" fmla="*/ 271 h 274"/>
                    <a:gd name="T44" fmla="*/ 153 w 292"/>
                    <a:gd name="T45" fmla="*/ 262 h 274"/>
                    <a:gd name="T46" fmla="*/ 135 w 292"/>
                    <a:gd name="T47" fmla="*/ 256 h 274"/>
                    <a:gd name="T48" fmla="*/ 120 w 292"/>
                    <a:gd name="T49" fmla="*/ 241 h 274"/>
                    <a:gd name="T50" fmla="*/ 102 w 292"/>
                    <a:gd name="T51" fmla="*/ 247 h 274"/>
                    <a:gd name="T52" fmla="*/ 81 w 292"/>
                    <a:gd name="T53" fmla="*/ 241 h 274"/>
                    <a:gd name="T54" fmla="*/ 78 w 292"/>
                    <a:gd name="T55" fmla="*/ 232 h 274"/>
                    <a:gd name="T56" fmla="*/ 69 w 292"/>
                    <a:gd name="T57" fmla="*/ 226 h 274"/>
                    <a:gd name="T58" fmla="*/ 42 w 292"/>
                    <a:gd name="T59" fmla="*/ 223 h 274"/>
                    <a:gd name="T60" fmla="*/ 33 w 292"/>
                    <a:gd name="T61" fmla="*/ 175 h 274"/>
                    <a:gd name="T62" fmla="*/ 15 w 292"/>
                    <a:gd name="T63" fmla="*/ 169 h 274"/>
                    <a:gd name="T64" fmla="*/ 0 w 292"/>
                    <a:gd name="T65" fmla="*/ 118 h 274"/>
                    <a:gd name="T66" fmla="*/ 18 w 292"/>
                    <a:gd name="T67" fmla="*/ 82 h 274"/>
                    <a:gd name="T68" fmla="*/ 57 w 292"/>
                    <a:gd name="T69" fmla="*/ 100 h 274"/>
                    <a:gd name="T70" fmla="*/ 69 w 292"/>
                    <a:gd name="T71" fmla="*/ 73 h 27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2" h="274">
                      <a:moveTo>
                        <a:pt x="69" y="73"/>
                      </a:moveTo>
                      <a:cubicBezTo>
                        <a:pt x="83" y="82"/>
                        <a:pt x="85" y="82"/>
                        <a:pt x="102" y="79"/>
                      </a:cubicBezTo>
                      <a:cubicBezTo>
                        <a:pt x="129" y="61"/>
                        <a:pt x="143" y="39"/>
                        <a:pt x="177" y="34"/>
                      </a:cubicBezTo>
                      <a:cubicBezTo>
                        <a:pt x="183" y="30"/>
                        <a:pt x="189" y="26"/>
                        <a:pt x="195" y="22"/>
                      </a:cubicBezTo>
                      <a:cubicBezTo>
                        <a:pt x="198" y="20"/>
                        <a:pt x="204" y="16"/>
                        <a:pt x="204" y="16"/>
                      </a:cubicBezTo>
                      <a:cubicBezTo>
                        <a:pt x="206" y="13"/>
                        <a:pt x="207" y="9"/>
                        <a:pt x="210" y="7"/>
                      </a:cubicBezTo>
                      <a:cubicBezTo>
                        <a:pt x="215" y="4"/>
                        <a:pt x="228" y="1"/>
                        <a:pt x="228" y="1"/>
                      </a:cubicBezTo>
                      <a:cubicBezTo>
                        <a:pt x="250" y="5"/>
                        <a:pt x="240" y="0"/>
                        <a:pt x="255" y="22"/>
                      </a:cubicBezTo>
                      <a:cubicBezTo>
                        <a:pt x="257" y="25"/>
                        <a:pt x="263" y="24"/>
                        <a:pt x="267" y="25"/>
                      </a:cubicBezTo>
                      <a:cubicBezTo>
                        <a:pt x="273" y="27"/>
                        <a:pt x="285" y="31"/>
                        <a:pt x="285" y="31"/>
                      </a:cubicBezTo>
                      <a:cubicBezTo>
                        <a:pt x="287" y="34"/>
                        <a:pt x="292" y="37"/>
                        <a:pt x="291" y="40"/>
                      </a:cubicBezTo>
                      <a:cubicBezTo>
                        <a:pt x="290" y="43"/>
                        <a:pt x="284" y="41"/>
                        <a:pt x="282" y="43"/>
                      </a:cubicBezTo>
                      <a:cubicBezTo>
                        <a:pt x="266" y="59"/>
                        <a:pt x="273" y="63"/>
                        <a:pt x="252" y="70"/>
                      </a:cubicBezTo>
                      <a:cubicBezTo>
                        <a:pt x="247" y="78"/>
                        <a:pt x="240" y="97"/>
                        <a:pt x="240" y="97"/>
                      </a:cubicBezTo>
                      <a:cubicBezTo>
                        <a:pt x="254" y="118"/>
                        <a:pt x="254" y="108"/>
                        <a:pt x="249" y="124"/>
                      </a:cubicBezTo>
                      <a:cubicBezTo>
                        <a:pt x="252" y="133"/>
                        <a:pt x="270" y="145"/>
                        <a:pt x="270" y="145"/>
                      </a:cubicBezTo>
                      <a:cubicBezTo>
                        <a:pt x="278" y="170"/>
                        <a:pt x="277" y="164"/>
                        <a:pt x="252" y="169"/>
                      </a:cubicBezTo>
                      <a:cubicBezTo>
                        <a:pt x="247" y="176"/>
                        <a:pt x="244" y="190"/>
                        <a:pt x="237" y="196"/>
                      </a:cubicBezTo>
                      <a:cubicBezTo>
                        <a:pt x="232" y="200"/>
                        <a:pt x="225" y="201"/>
                        <a:pt x="219" y="205"/>
                      </a:cubicBezTo>
                      <a:cubicBezTo>
                        <a:pt x="209" y="220"/>
                        <a:pt x="207" y="238"/>
                        <a:pt x="201" y="256"/>
                      </a:cubicBezTo>
                      <a:cubicBezTo>
                        <a:pt x="199" y="262"/>
                        <a:pt x="171" y="272"/>
                        <a:pt x="165" y="274"/>
                      </a:cubicBezTo>
                      <a:cubicBezTo>
                        <a:pt x="162" y="273"/>
                        <a:pt x="158" y="273"/>
                        <a:pt x="156" y="271"/>
                      </a:cubicBezTo>
                      <a:cubicBezTo>
                        <a:pt x="154" y="269"/>
                        <a:pt x="156" y="264"/>
                        <a:pt x="153" y="262"/>
                      </a:cubicBezTo>
                      <a:cubicBezTo>
                        <a:pt x="148" y="258"/>
                        <a:pt x="135" y="256"/>
                        <a:pt x="135" y="256"/>
                      </a:cubicBezTo>
                      <a:cubicBezTo>
                        <a:pt x="132" y="252"/>
                        <a:pt x="127" y="241"/>
                        <a:pt x="120" y="241"/>
                      </a:cubicBezTo>
                      <a:cubicBezTo>
                        <a:pt x="114" y="241"/>
                        <a:pt x="102" y="247"/>
                        <a:pt x="102" y="247"/>
                      </a:cubicBezTo>
                      <a:cubicBezTo>
                        <a:pt x="95" y="245"/>
                        <a:pt x="87" y="246"/>
                        <a:pt x="81" y="241"/>
                      </a:cubicBezTo>
                      <a:cubicBezTo>
                        <a:pt x="79" y="239"/>
                        <a:pt x="80" y="234"/>
                        <a:pt x="78" y="232"/>
                      </a:cubicBezTo>
                      <a:cubicBezTo>
                        <a:pt x="76" y="229"/>
                        <a:pt x="72" y="228"/>
                        <a:pt x="69" y="226"/>
                      </a:cubicBezTo>
                      <a:cubicBezTo>
                        <a:pt x="60" y="229"/>
                        <a:pt x="42" y="223"/>
                        <a:pt x="42" y="223"/>
                      </a:cubicBezTo>
                      <a:cubicBezTo>
                        <a:pt x="33" y="210"/>
                        <a:pt x="44" y="187"/>
                        <a:pt x="33" y="175"/>
                      </a:cubicBezTo>
                      <a:cubicBezTo>
                        <a:pt x="29" y="170"/>
                        <a:pt x="15" y="169"/>
                        <a:pt x="15" y="169"/>
                      </a:cubicBezTo>
                      <a:cubicBezTo>
                        <a:pt x="9" y="151"/>
                        <a:pt x="3" y="137"/>
                        <a:pt x="0" y="118"/>
                      </a:cubicBezTo>
                      <a:cubicBezTo>
                        <a:pt x="3" y="102"/>
                        <a:pt x="2" y="87"/>
                        <a:pt x="18" y="82"/>
                      </a:cubicBezTo>
                      <a:cubicBezTo>
                        <a:pt x="34" y="93"/>
                        <a:pt x="40" y="94"/>
                        <a:pt x="57" y="100"/>
                      </a:cubicBezTo>
                      <a:cubicBezTo>
                        <a:pt x="52" y="86"/>
                        <a:pt x="53" y="73"/>
                        <a:pt x="69" y="73"/>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21" name="Freeform 45"/>
                <p:cNvSpPr>
                  <a:spLocks/>
                </p:cNvSpPr>
                <p:nvPr/>
              </p:nvSpPr>
              <p:spPr bwMode="ltGray">
                <a:xfrm>
                  <a:off x="2096" y="3138"/>
                  <a:ext cx="384" cy="144"/>
                </a:xfrm>
                <a:custGeom>
                  <a:avLst/>
                  <a:gdLst>
                    <a:gd name="T0" fmla="*/ 0 w 384"/>
                    <a:gd name="T1" fmla="*/ 12 h 144"/>
                    <a:gd name="T2" fmla="*/ 48 w 384"/>
                    <a:gd name="T3" fmla="*/ 12 h 144"/>
                    <a:gd name="T4" fmla="*/ 75 w 384"/>
                    <a:gd name="T5" fmla="*/ 21 h 144"/>
                    <a:gd name="T6" fmla="*/ 108 w 384"/>
                    <a:gd name="T7" fmla="*/ 45 h 144"/>
                    <a:gd name="T8" fmla="*/ 126 w 384"/>
                    <a:gd name="T9" fmla="*/ 51 h 144"/>
                    <a:gd name="T10" fmla="*/ 153 w 384"/>
                    <a:gd name="T11" fmla="*/ 48 h 144"/>
                    <a:gd name="T12" fmla="*/ 201 w 384"/>
                    <a:gd name="T13" fmla="*/ 66 h 144"/>
                    <a:gd name="T14" fmla="*/ 228 w 384"/>
                    <a:gd name="T15" fmla="*/ 78 h 144"/>
                    <a:gd name="T16" fmla="*/ 234 w 384"/>
                    <a:gd name="T17" fmla="*/ 99 h 144"/>
                    <a:gd name="T18" fmla="*/ 297 w 384"/>
                    <a:gd name="T19" fmla="*/ 117 h 144"/>
                    <a:gd name="T20" fmla="*/ 324 w 384"/>
                    <a:gd name="T21" fmla="*/ 126 h 144"/>
                    <a:gd name="T22" fmla="*/ 384 w 384"/>
                    <a:gd name="T23" fmla="*/ 135 h 144"/>
                    <a:gd name="T24" fmla="*/ 342 w 384"/>
                    <a:gd name="T25" fmla="*/ 135 h 144"/>
                    <a:gd name="T26" fmla="*/ 267 w 384"/>
                    <a:gd name="T27" fmla="*/ 117 h 144"/>
                    <a:gd name="T28" fmla="*/ 240 w 384"/>
                    <a:gd name="T29" fmla="*/ 105 h 144"/>
                    <a:gd name="T30" fmla="*/ 189 w 384"/>
                    <a:gd name="T31" fmla="*/ 102 h 144"/>
                    <a:gd name="T32" fmla="*/ 144 w 384"/>
                    <a:gd name="T33" fmla="*/ 87 h 144"/>
                    <a:gd name="T34" fmla="*/ 75 w 384"/>
                    <a:gd name="T35" fmla="*/ 63 h 144"/>
                    <a:gd name="T36" fmla="*/ 0 w 384"/>
                    <a:gd name="T37" fmla="*/ 12 h 14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84" h="144">
                      <a:moveTo>
                        <a:pt x="0" y="12"/>
                      </a:moveTo>
                      <a:cubicBezTo>
                        <a:pt x="18" y="0"/>
                        <a:pt x="27" y="5"/>
                        <a:pt x="48" y="12"/>
                      </a:cubicBezTo>
                      <a:cubicBezTo>
                        <a:pt x="57" y="15"/>
                        <a:pt x="75" y="21"/>
                        <a:pt x="75" y="21"/>
                      </a:cubicBezTo>
                      <a:cubicBezTo>
                        <a:pt x="83" y="33"/>
                        <a:pt x="95" y="39"/>
                        <a:pt x="108" y="45"/>
                      </a:cubicBezTo>
                      <a:cubicBezTo>
                        <a:pt x="114" y="48"/>
                        <a:pt x="126" y="51"/>
                        <a:pt x="126" y="51"/>
                      </a:cubicBezTo>
                      <a:cubicBezTo>
                        <a:pt x="138" y="43"/>
                        <a:pt x="141" y="40"/>
                        <a:pt x="153" y="48"/>
                      </a:cubicBezTo>
                      <a:cubicBezTo>
                        <a:pt x="164" y="65"/>
                        <a:pt x="182" y="64"/>
                        <a:pt x="201" y="66"/>
                      </a:cubicBezTo>
                      <a:cubicBezTo>
                        <a:pt x="222" y="73"/>
                        <a:pt x="214" y="68"/>
                        <a:pt x="228" y="78"/>
                      </a:cubicBezTo>
                      <a:cubicBezTo>
                        <a:pt x="214" y="88"/>
                        <a:pt x="222" y="91"/>
                        <a:pt x="234" y="99"/>
                      </a:cubicBezTo>
                      <a:cubicBezTo>
                        <a:pt x="261" y="95"/>
                        <a:pt x="273" y="109"/>
                        <a:pt x="297" y="117"/>
                      </a:cubicBezTo>
                      <a:cubicBezTo>
                        <a:pt x="306" y="120"/>
                        <a:pt x="324" y="126"/>
                        <a:pt x="324" y="126"/>
                      </a:cubicBezTo>
                      <a:cubicBezTo>
                        <a:pt x="344" y="121"/>
                        <a:pt x="364" y="128"/>
                        <a:pt x="384" y="135"/>
                      </a:cubicBezTo>
                      <a:cubicBezTo>
                        <a:pt x="370" y="144"/>
                        <a:pt x="359" y="137"/>
                        <a:pt x="342" y="135"/>
                      </a:cubicBezTo>
                      <a:cubicBezTo>
                        <a:pt x="328" y="140"/>
                        <a:pt x="281" y="126"/>
                        <a:pt x="267" y="117"/>
                      </a:cubicBezTo>
                      <a:cubicBezTo>
                        <a:pt x="259" y="112"/>
                        <a:pt x="240" y="105"/>
                        <a:pt x="240" y="105"/>
                      </a:cubicBezTo>
                      <a:cubicBezTo>
                        <a:pt x="226" y="110"/>
                        <a:pt x="203" y="103"/>
                        <a:pt x="189" y="102"/>
                      </a:cubicBezTo>
                      <a:cubicBezTo>
                        <a:pt x="174" y="107"/>
                        <a:pt x="158" y="94"/>
                        <a:pt x="144" y="87"/>
                      </a:cubicBezTo>
                      <a:cubicBezTo>
                        <a:pt x="122" y="76"/>
                        <a:pt x="99" y="68"/>
                        <a:pt x="75" y="63"/>
                      </a:cubicBezTo>
                      <a:cubicBezTo>
                        <a:pt x="51" y="47"/>
                        <a:pt x="10" y="43"/>
                        <a:pt x="0" y="12"/>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22" name="Freeform 46"/>
                <p:cNvSpPr>
                  <a:spLocks/>
                </p:cNvSpPr>
                <p:nvPr/>
              </p:nvSpPr>
              <p:spPr bwMode="ltGray">
                <a:xfrm>
                  <a:off x="2141" y="3066"/>
                  <a:ext cx="30" cy="24"/>
                </a:xfrm>
                <a:custGeom>
                  <a:avLst/>
                  <a:gdLst>
                    <a:gd name="T0" fmla="*/ 18 w 30"/>
                    <a:gd name="T1" fmla="*/ 24 h 24"/>
                    <a:gd name="T2" fmla="*/ 9 w 30"/>
                    <a:gd name="T3" fmla="*/ 0 h 24"/>
                    <a:gd name="T4" fmla="*/ 18 w 30"/>
                    <a:gd name="T5" fmla="*/ 24 h 24"/>
                    <a:gd name="T6" fmla="*/ 0 60000 65536"/>
                    <a:gd name="T7" fmla="*/ 0 60000 65536"/>
                    <a:gd name="T8" fmla="*/ 0 60000 65536"/>
                  </a:gdLst>
                  <a:ahLst/>
                  <a:cxnLst>
                    <a:cxn ang="T6">
                      <a:pos x="T0" y="T1"/>
                    </a:cxn>
                    <a:cxn ang="T7">
                      <a:pos x="T2" y="T3"/>
                    </a:cxn>
                    <a:cxn ang="T8">
                      <a:pos x="T4" y="T5"/>
                    </a:cxn>
                  </a:cxnLst>
                  <a:rect l="0" t="0" r="r" b="b"/>
                  <a:pathLst>
                    <a:path w="30" h="24">
                      <a:moveTo>
                        <a:pt x="18" y="24"/>
                      </a:moveTo>
                      <a:cubicBezTo>
                        <a:pt x="6" y="16"/>
                        <a:pt x="0" y="13"/>
                        <a:pt x="9" y="0"/>
                      </a:cubicBezTo>
                      <a:cubicBezTo>
                        <a:pt x="23" y="3"/>
                        <a:pt x="30" y="12"/>
                        <a:pt x="18" y="24"/>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23" name="Freeform 47"/>
                <p:cNvSpPr>
                  <a:spLocks/>
                </p:cNvSpPr>
                <p:nvPr/>
              </p:nvSpPr>
              <p:spPr bwMode="ltGray">
                <a:xfrm>
                  <a:off x="2436" y="2754"/>
                  <a:ext cx="75" cy="63"/>
                </a:xfrm>
                <a:custGeom>
                  <a:avLst/>
                  <a:gdLst>
                    <a:gd name="T0" fmla="*/ 8 w 75"/>
                    <a:gd name="T1" fmla="*/ 51 h 63"/>
                    <a:gd name="T2" fmla="*/ 50 w 75"/>
                    <a:gd name="T3" fmla="*/ 0 h 63"/>
                    <a:gd name="T4" fmla="*/ 44 w 75"/>
                    <a:gd name="T5" fmla="*/ 30 h 63"/>
                    <a:gd name="T6" fmla="*/ 11 w 75"/>
                    <a:gd name="T7" fmla="*/ 57 h 63"/>
                    <a:gd name="T8" fmla="*/ 2 w 75"/>
                    <a:gd name="T9" fmla="*/ 60 h 63"/>
                    <a:gd name="T10" fmla="*/ 8 w 75"/>
                    <a:gd name="T11" fmla="*/ 51 h 6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5" h="63">
                      <a:moveTo>
                        <a:pt x="8" y="51"/>
                      </a:moveTo>
                      <a:cubicBezTo>
                        <a:pt x="27" y="38"/>
                        <a:pt x="43" y="22"/>
                        <a:pt x="50" y="0"/>
                      </a:cubicBezTo>
                      <a:cubicBezTo>
                        <a:pt x="75" y="6"/>
                        <a:pt x="57" y="21"/>
                        <a:pt x="44" y="30"/>
                      </a:cubicBezTo>
                      <a:cubicBezTo>
                        <a:pt x="36" y="43"/>
                        <a:pt x="23" y="49"/>
                        <a:pt x="11" y="57"/>
                      </a:cubicBezTo>
                      <a:cubicBezTo>
                        <a:pt x="8" y="59"/>
                        <a:pt x="3" y="63"/>
                        <a:pt x="2" y="60"/>
                      </a:cubicBezTo>
                      <a:cubicBezTo>
                        <a:pt x="0" y="57"/>
                        <a:pt x="6" y="54"/>
                        <a:pt x="8" y="51"/>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24" name="Freeform 48"/>
                <p:cNvSpPr>
                  <a:spLocks/>
                </p:cNvSpPr>
                <p:nvPr/>
              </p:nvSpPr>
              <p:spPr bwMode="ltGray">
                <a:xfrm>
                  <a:off x="2506" y="2547"/>
                  <a:ext cx="163" cy="279"/>
                </a:xfrm>
                <a:custGeom>
                  <a:avLst/>
                  <a:gdLst>
                    <a:gd name="T0" fmla="*/ 31 w 163"/>
                    <a:gd name="T1" fmla="*/ 126 h 279"/>
                    <a:gd name="T2" fmla="*/ 19 w 163"/>
                    <a:gd name="T3" fmla="*/ 105 h 279"/>
                    <a:gd name="T4" fmla="*/ 16 w 163"/>
                    <a:gd name="T5" fmla="*/ 72 h 279"/>
                    <a:gd name="T6" fmla="*/ 46 w 163"/>
                    <a:gd name="T7" fmla="*/ 0 h 279"/>
                    <a:gd name="T8" fmla="*/ 76 w 163"/>
                    <a:gd name="T9" fmla="*/ 15 h 279"/>
                    <a:gd name="T10" fmla="*/ 64 w 163"/>
                    <a:gd name="T11" fmla="*/ 81 h 279"/>
                    <a:gd name="T12" fmla="*/ 49 w 163"/>
                    <a:gd name="T13" fmla="*/ 99 h 279"/>
                    <a:gd name="T14" fmla="*/ 43 w 163"/>
                    <a:gd name="T15" fmla="*/ 117 h 279"/>
                    <a:gd name="T16" fmla="*/ 64 w 163"/>
                    <a:gd name="T17" fmla="*/ 135 h 279"/>
                    <a:gd name="T18" fmla="*/ 100 w 163"/>
                    <a:gd name="T19" fmla="*/ 144 h 279"/>
                    <a:gd name="T20" fmla="*/ 115 w 163"/>
                    <a:gd name="T21" fmla="*/ 141 h 279"/>
                    <a:gd name="T22" fmla="*/ 124 w 163"/>
                    <a:gd name="T23" fmla="*/ 153 h 279"/>
                    <a:gd name="T24" fmla="*/ 106 w 163"/>
                    <a:gd name="T25" fmla="*/ 156 h 279"/>
                    <a:gd name="T26" fmla="*/ 145 w 163"/>
                    <a:gd name="T27" fmla="*/ 186 h 279"/>
                    <a:gd name="T28" fmla="*/ 163 w 163"/>
                    <a:gd name="T29" fmla="*/ 210 h 279"/>
                    <a:gd name="T30" fmla="*/ 148 w 163"/>
                    <a:gd name="T31" fmla="*/ 231 h 279"/>
                    <a:gd name="T32" fmla="*/ 124 w 163"/>
                    <a:gd name="T33" fmla="*/ 228 h 279"/>
                    <a:gd name="T34" fmla="*/ 127 w 163"/>
                    <a:gd name="T35" fmla="*/ 258 h 279"/>
                    <a:gd name="T36" fmla="*/ 100 w 163"/>
                    <a:gd name="T37" fmla="*/ 252 h 279"/>
                    <a:gd name="T38" fmla="*/ 97 w 163"/>
                    <a:gd name="T39" fmla="*/ 264 h 279"/>
                    <a:gd name="T40" fmla="*/ 79 w 163"/>
                    <a:gd name="T41" fmla="*/ 270 h 279"/>
                    <a:gd name="T42" fmla="*/ 88 w 163"/>
                    <a:gd name="T43" fmla="*/ 234 h 279"/>
                    <a:gd name="T44" fmla="*/ 109 w 163"/>
                    <a:gd name="T45" fmla="*/ 228 h 279"/>
                    <a:gd name="T46" fmla="*/ 136 w 163"/>
                    <a:gd name="T47" fmla="*/ 219 h 279"/>
                    <a:gd name="T48" fmla="*/ 139 w 163"/>
                    <a:gd name="T49" fmla="*/ 210 h 279"/>
                    <a:gd name="T50" fmla="*/ 127 w 163"/>
                    <a:gd name="T51" fmla="*/ 192 h 279"/>
                    <a:gd name="T52" fmla="*/ 118 w 163"/>
                    <a:gd name="T53" fmla="*/ 195 h 279"/>
                    <a:gd name="T54" fmla="*/ 121 w 163"/>
                    <a:gd name="T55" fmla="*/ 204 h 279"/>
                    <a:gd name="T56" fmla="*/ 88 w 163"/>
                    <a:gd name="T57" fmla="*/ 195 h 279"/>
                    <a:gd name="T58" fmla="*/ 76 w 163"/>
                    <a:gd name="T59" fmla="*/ 156 h 279"/>
                    <a:gd name="T60" fmla="*/ 49 w 163"/>
                    <a:gd name="T61" fmla="*/ 150 h 279"/>
                    <a:gd name="T62" fmla="*/ 40 w 163"/>
                    <a:gd name="T63" fmla="*/ 180 h 279"/>
                    <a:gd name="T64" fmla="*/ 13 w 163"/>
                    <a:gd name="T65" fmla="*/ 162 h 279"/>
                    <a:gd name="T66" fmla="*/ 16 w 163"/>
                    <a:gd name="T67" fmla="*/ 150 h 279"/>
                    <a:gd name="T68" fmla="*/ 25 w 163"/>
                    <a:gd name="T69" fmla="*/ 141 h 279"/>
                    <a:gd name="T70" fmla="*/ 28 w 163"/>
                    <a:gd name="T71" fmla="*/ 123 h 279"/>
                    <a:gd name="T72" fmla="*/ 31 w 163"/>
                    <a:gd name="T73" fmla="*/ 126 h 27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63" h="279">
                      <a:moveTo>
                        <a:pt x="31" y="126"/>
                      </a:moveTo>
                      <a:cubicBezTo>
                        <a:pt x="18" y="122"/>
                        <a:pt x="15" y="118"/>
                        <a:pt x="19" y="105"/>
                      </a:cubicBezTo>
                      <a:cubicBezTo>
                        <a:pt x="0" y="99"/>
                        <a:pt x="0" y="83"/>
                        <a:pt x="16" y="72"/>
                      </a:cubicBezTo>
                      <a:cubicBezTo>
                        <a:pt x="24" y="47"/>
                        <a:pt x="31" y="22"/>
                        <a:pt x="46" y="0"/>
                      </a:cubicBezTo>
                      <a:cubicBezTo>
                        <a:pt x="60" y="3"/>
                        <a:pt x="71" y="1"/>
                        <a:pt x="76" y="15"/>
                      </a:cubicBezTo>
                      <a:cubicBezTo>
                        <a:pt x="74" y="32"/>
                        <a:pt x="75" y="65"/>
                        <a:pt x="64" y="81"/>
                      </a:cubicBezTo>
                      <a:cubicBezTo>
                        <a:pt x="55" y="95"/>
                        <a:pt x="56" y="84"/>
                        <a:pt x="49" y="99"/>
                      </a:cubicBezTo>
                      <a:cubicBezTo>
                        <a:pt x="46" y="105"/>
                        <a:pt x="43" y="117"/>
                        <a:pt x="43" y="117"/>
                      </a:cubicBezTo>
                      <a:cubicBezTo>
                        <a:pt x="47" y="129"/>
                        <a:pt x="53" y="128"/>
                        <a:pt x="64" y="135"/>
                      </a:cubicBezTo>
                      <a:cubicBezTo>
                        <a:pt x="79" y="130"/>
                        <a:pt x="86" y="139"/>
                        <a:pt x="100" y="144"/>
                      </a:cubicBezTo>
                      <a:cubicBezTo>
                        <a:pt x="105" y="143"/>
                        <a:pt x="110" y="141"/>
                        <a:pt x="115" y="141"/>
                      </a:cubicBezTo>
                      <a:cubicBezTo>
                        <a:pt x="117" y="141"/>
                        <a:pt x="140" y="144"/>
                        <a:pt x="124" y="153"/>
                      </a:cubicBezTo>
                      <a:cubicBezTo>
                        <a:pt x="119" y="156"/>
                        <a:pt x="112" y="155"/>
                        <a:pt x="106" y="156"/>
                      </a:cubicBezTo>
                      <a:cubicBezTo>
                        <a:pt x="117" y="173"/>
                        <a:pt x="126" y="181"/>
                        <a:pt x="145" y="186"/>
                      </a:cubicBezTo>
                      <a:cubicBezTo>
                        <a:pt x="155" y="193"/>
                        <a:pt x="159" y="198"/>
                        <a:pt x="163" y="210"/>
                      </a:cubicBezTo>
                      <a:cubicBezTo>
                        <a:pt x="156" y="231"/>
                        <a:pt x="163" y="226"/>
                        <a:pt x="148" y="231"/>
                      </a:cubicBezTo>
                      <a:cubicBezTo>
                        <a:pt x="142" y="267"/>
                        <a:pt x="143" y="234"/>
                        <a:pt x="124" y="228"/>
                      </a:cubicBezTo>
                      <a:cubicBezTo>
                        <a:pt x="116" y="241"/>
                        <a:pt x="109" y="252"/>
                        <a:pt x="127" y="258"/>
                      </a:cubicBezTo>
                      <a:cubicBezTo>
                        <a:pt x="120" y="279"/>
                        <a:pt x="111" y="256"/>
                        <a:pt x="100" y="252"/>
                      </a:cubicBezTo>
                      <a:cubicBezTo>
                        <a:pt x="99" y="256"/>
                        <a:pt x="100" y="261"/>
                        <a:pt x="97" y="264"/>
                      </a:cubicBezTo>
                      <a:cubicBezTo>
                        <a:pt x="92" y="268"/>
                        <a:pt x="79" y="270"/>
                        <a:pt x="79" y="270"/>
                      </a:cubicBezTo>
                      <a:cubicBezTo>
                        <a:pt x="74" y="256"/>
                        <a:pt x="80" y="246"/>
                        <a:pt x="88" y="234"/>
                      </a:cubicBezTo>
                      <a:cubicBezTo>
                        <a:pt x="120" y="240"/>
                        <a:pt x="91" y="239"/>
                        <a:pt x="109" y="228"/>
                      </a:cubicBezTo>
                      <a:cubicBezTo>
                        <a:pt x="117" y="223"/>
                        <a:pt x="136" y="219"/>
                        <a:pt x="136" y="219"/>
                      </a:cubicBezTo>
                      <a:cubicBezTo>
                        <a:pt x="137" y="216"/>
                        <a:pt x="140" y="213"/>
                        <a:pt x="139" y="210"/>
                      </a:cubicBezTo>
                      <a:cubicBezTo>
                        <a:pt x="137" y="203"/>
                        <a:pt x="127" y="192"/>
                        <a:pt x="127" y="192"/>
                      </a:cubicBezTo>
                      <a:cubicBezTo>
                        <a:pt x="124" y="193"/>
                        <a:pt x="119" y="192"/>
                        <a:pt x="118" y="195"/>
                      </a:cubicBezTo>
                      <a:cubicBezTo>
                        <a:pt x="117" y="198"/>
                        <a:pt x="124" y="203"/>
                        <a:pt x="121" y="204"/>
                      </a:cubicBezTo>
                      <a:cubicBezTo>
                        <a:pt x="111" y="209"/>
                        <a:pt x="88" y="195"/>
                        <a:pt x="88" y="195"/>
                      </a:cubicBezTo>
                      <a:cubicBezTo>
                        <a:pt x="95" y="173"/>
                        <a:pt x="106" y="166"/>
                        <a:pt x="76" y="156"/>
                      </a:cubicBezTo>
                      <a:cubicBezTo>
                        <a:pt x="64" y="160"/>
                        <a:pt x="61" y="154"/>
                        <a:pt x="49" y="150"/>
                      </a:cubicBezTo>
                      <a:cubicBezTo>
                        <a:pt x="42" y="172"/>
                        <a:pt x="45" y="162"/>
                        <a:pt x="40" y="180"/>
                      </a:cubicBezTo>
                      <a:cubicBezTo>
                        <a:pt x="25" y="176"/>
                        <a:pt x="25" y="170"/>
                        <a:pt x="13" y="162"/>
                      </a:cubicBezTo>
                      <a:cubicBezTo>
                        <a:pt x="14" y="158"/>
                        <a:pt x="14" y="154"/>
                        <a:pt x="16" y="150"/>
                      </a:cubicBezTo>
                      <a:cubicBezTo>
                        <a:pt x="18" y="146"/>
                        <a:pt x="23" y="145"/>
                        <a:pt x="25" y="141"/>
                      </a:cubicBezTo>
                      <a:cubicBezTo>
                        <a:pt x="27" y="135"/>
                        <a:pt x="26" y="129"/>
                        <a:pt x="28" y="123"/>
                      </a:cubicBezTo>
                      <a:cubicBezTo>
                        <a:pt x="29" y="122"/>
                        <a:pt x="30" y="125"/>
                        <a:pt x="31" y="126"/>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25" name="Freeform 49"/>
                <p:cNvSpPr>
                  <a:spLocks/>
                </p:cNvSpPr>
                <p:nvPr/>
              </p:nvSpPr>
              <p:spPr bwMode="ltGray">
                <a:xfrm>
                  <a:off x="2549" y="2823"/>
                  <a:ext cx="153" cy="99"/>
                </a:xfrm>
                <a:custGeom>
                  <a:avLst/>
                  <a:gdLst>
                    <a:gd name="T0" fmla="*/ 3 w 153"/>
                    <a:gd name="T1" fmla="*/ 54 h 99"/>
                    <a:gd name="T2" fmla="*/ 36 w 153"/>
                    <a:gd name="T3" fmla="*/ 30 h 99"/>
                    <a:gd name="T4" fmla="*/ 63 w 153"/>
                    <a:gd name="T5" fmla="*/ 24 h 99"/>
                    <a:gd name="T6" fmla="*/ 69 w 153"/>
                    <a:gd name="T7" fmla="*/ 33 h 99"/>
                    <a:gd name="T8" fmla="*/ 105 w 153"/>
                    <a:gd name="T9" fmla="*/ 12 h 99"/>
                    <a:gd name="T10" fmla="*/ 123 w 153"/>
                    <a:gd name="T11" fmla="*/ 0 h 99"/>
                    <a:gd name="T12" fmla="*/ 147 w 153"/>
                    <a:gd name="T13" fmla="*/ 30 h 99"/>
                    <a:gd name="T14" fmla="*/ 132 w 153"/>
                    <a:gd name="T15" fmla="*/ 84 h 99"/>
                    <a:gd name="T16" fmla="*/ 102 w 153"/>
                    <a:gd name="T17" fmla="*/ 99 h 99"/>
                    <a:gd name="T18" fmla="*/ 75 w 153"/>
                    <a:gd name="T19" fmla="*/ 84 h 99"/>
                    <a:gd name="T20" fmla="*/ 63 w 153"/>
                    <a:gd name="T21" fmla="*/ 48 h 99"/>
                    <a:gd name="T22" fmla="*/ 45 w 153"/>
                    <a:gd name="T23" fmla="*/ 57 h 99"/>
                    <a:gd name="T24" fmla="*/ 27 w 153"/>
                    <a:gd name="T25" fmla="*/ 51 h 99"/>
                    <a:gd name="T26" fmla="*/ 0 w 153"/>
                    <a:gd name="T27" fmla="*/ 66 h 99"/>
                    <a:gd name="T28" fmla="*/ 3 w 153"/>
                    <a:gd name="T29" fmla="*/ 54 h 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3" h="99">
                      <a:moveTo>
                        <a:pt x="3" y="54"/>
                      </a:moveTo>
                      <a:cubicBezTo>
                        <a:pt x="9" y="35"/>
                        <a:pt x="17" y="34"/>
                        <a:pt x="36" y="30"/>
                      </a:cubicBezTo>
                      <a:cubicBezTo>
                        <a:pt x="47" y="23"/>
                        <a:pt x="51" y="20"/>
                        <a:pt x="63" y="24"/>
                      </a:cubicBezTo>
                      <a:cubicBezTo>
                        <a:pt x="65" y="27"/>
                        <a:pt x="66" y="32"/>
                        <a:pt x="69" y="33"/>
                      </a:cubicBezTo>
                      <a:cubicBezTo>
                        <a:pt x="69" y="33"/>
                        <a:pt x="100" y="15"/>
                        <a:pt x="105" y="12"/>
                      </a:cubicBezTo>
                      <a:cubicBezTo>
                        <a:pt x="111" y="8"/>
                        <a:pt x="123" y="0"/>
                        <a:pt x="123" y="0"/>
                      </a:cubicBezTo>
                      <a:cubicBezTo>
                        <a:pt x="136" y="9"/>
                        <a:pt x="134" y="21"/>
                        <a:pt x="147" y="30"/>
                      </a:cubicBezTo>
                      <a:cubicBezTo>
                        <a:pt x="153" y="47"/>
                        <a:pt x="142" y="69"/>
                        <a:pt x="132" y="84"/>
                      </a:cubicBezTo>
                      <a:cubicBezTo>
                        <a:pt x="116" y="60"/>
                        <a:pt x="114" y="91"/>
                        <a:pt x="102" y="99"/>
                      </a:cubicBezTo>
                      <a:cubicBezTo>
                        <a:pt x="92" y="96"/>
                        <a:pt x="75" y="84"/>
                        <a:pt x="75" y="84"/>
                      </a:cubicBezTo>
                      <a:cubicBezTo>
                        <a:pt x="70" y="70"/>
                        <a:pt x="82" y="54"/>
                        <a:pt x="63" y="48"/>
                      </a:cubicBezTo>
                      <a:cubicBezTo>
                        <a:pt x="57" y="50"/>
                        <a:pt x="52" y="57"/>
                        <a:pt x="45" y="57"/>
                      </a:cubicBezTo>
                      <a:cubicBezTo>
                        <a:pt x="39" y="57"/>
                        <a:pt x="27" y="51"/>
                        <a:pt x="27" y="51"/>
                      </a:cubicBezTo>
                      <a:cubicBezTo>
                        <a:pt x="16" y="55"/>
                        <a:pt x="11" y="62"/>
                        <a:pt x="0" y="66"/>
                      </a:cubicBezTo>
                      <a:cubicBezTo>
                        <a:pt x="0" y="65"/>
                        <a:pt x="11" y="29"/>
                        <a:pt x="3" y="54"/>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26" name="Freeform 50"/>
                <p:cNvSpPr>
                  <a:spLocks/>
                </p:cNvSpPr>
                <p:nvPr/>
              </p:nvSpPr>
              <p:spPr bwMode="ltGray">
                <a:xfrm>
                  <a:off x="2560" y="2744"/>
                  <a:ext cx="29" cy="43"/>
                </a:xfrm>
                <a:custGeom>
                  <a:avLst/>
                  <a:gdLst>
                    <a:gd name="T0" fmla="*/ 1 w 29"/>
                    <a:gd name="T1" fmla="*/ 34 h 43"/>
                    <a:gd name="T2" fmla="*/ 22 w 29"/>
                    <a:gd name="T3" fmla="*/ 13 h 43"/>
                    <a:gd name="T4" fmla="*/ 19 w 29"/>
                    <a:gd name="T5" fmla="*/ 31 h 43"/>
                    <a:gd name="T6" fmla="*/ 1 w 29"/>
                    <a:gd name="T7" fmla="*/ 34 h 4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 h="43">
                      <a:moveTo>
                        <a:pt x="1" y="34"/>
                      </a:moveTo>
                      <a:cubicBezTo>
                        <a:pt x="4" y="13"/>
                        <a:pt x="2" y="0"/>
                        <a:pt x="22" y="13"/>
                      </a:cubicBezTo>
                      <a:cubicBezTo>
                        <a:pt x="24" y="20"/>
                        <a:pt x="29" y="25"/>
                        <a:pt x="19" y="31"/>
                      </a:cubicBezTo>
                      <a:cubicBezTo>
                        <a:pt x="0" y="43"/>
                        <a:pt x="1" y="42"/>
                        <a:pt x="1" y="34"/>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27" name="Freeform 51"/>
                <p:cNvSpPr>
                  <a:spLocks/>
                </p:cNvSpPr>
                <p:nvPr/>
              </p:nvSpPr>
              <p:spPr bwMode="ltGray">
                <a:xfrm>
                  <a:off x="2720" y="3024"/>
                  <a:ext cx="48" cy="81"/>
                </a:xfrm>
                <a:custGeom>
                  <a:avLst/>
                  <a:gdLst>
                    <a:gd name="T0" fmla="*/ 24 w 48"/>
                    <a:gd name="T1" fmla="*/ 81 h 81"/>
                    <a:gd name="T2" fmla="*/ 0 w 48"/>
                    <a:gd name="T3" fmla="*/ 63 h 81"/>
                    <a:gd name="T4" fmla="*/ 0 w 48"/>
                    <a:gd name="T5" fmla="*/ 33 h 81"/>
                    <a:gd name="T6" fmla="*/ 12 w 48"/>
                    <a:gd name="T7" fmla="*/ 0 h 81"/>
                    <a:gd name="T8" fmla="*/ 21 w 48"/>
                    <a:gd name="T9" fmla="*/ 21 h 81"/>
                    <a:gd name="T10" fmla="*/ 24 w 48"/>
                    <a:gd name="T11" fmla="*/ 42 h 81"/>
                    <a:gd name="T12" fmla="*/ 24 w 48"/>
                    <a:gd name="T13" fmla="*/ 60 h 81"/>
                    <a:gd name="T14" fmla="*/ 24 w 48"/>
                    <a:gd name="T15" fmla="*/ 81 h 8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8" h="81">
                      <a:moveTo>
                        <a:pt x="24" y="81"/>
                      </a:moveTo>
                      <a:cubicBezTo>
                        <a:pt x="13" y="77"/>
                        <a:pt x="10" y="70"/>
                        <a:pt x="0" y="63"/>
                      </a:cubicBezTo>
                      <a:cubicBezTo>
                        <a:pt x="4" y="50"/>
                        <a:pt x="23" y="41"/>
                        <a:pt x="0" y="33"/>
                      </a:cubicBezTo>
                      <a:cubicBezTo>
                        <a:pt x="3" y="19"/>
                        <a:pt x="4" y="11"/>
                        <a:pt x="12" y="0"/>
                      </a:cubicBezTo>
                      <a:cubicBezTo>
                        <a:pt x="25" y="4"/>
                        <a:pt x="25" y="9"/>
                        <a:pt x="21" y="21"/>
                      </a:cubicBezTo>
                      <a:cubicBezTo>
                        <a:pt x="43" y="25"/>
                        <a:pt x="46" y="35"/>
                        <a:pt x="24" y="42"/>
                      </a:cubicBezTo>
                      <a:cubicBezTo>
                        <a:pt x="15" y="69"/>
                        <a:pt x="48" y="44"/>
                        <a:pt x="24" y="60"/>
                      </a:cubicBezTo>
                      <a:cubicBezTo>
                        <a:pt x="21" y="70"/>
                        <a:pt x="24" y="71"/>
                        <a:pt x="24" y="81"/>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28" name="Freeform 52"/>
                <p:cNvSpPr>
                  <a:spLocks/>
                </p:cNvSpPr>
                <p:nvPr/>
              </p:nvSpPr>
              <p:spPr bwMode="ltGray">
                <a:xfrm>
                  <a:off x="2678" y="3165"/>
                  <a:ext cx="38" cy="15"/>
                </a:xfrm>
                <a:custGeom>
                  <a:avLst/>
                  <a:gdLst>
                    <a:gd name="T0" fmla="*/ 24 w 38"/>
                    <a:gd name="T1" fmla="*/ 15 h 15"/>
                    <a:gd name="T2" fmla="*/ 18 w 38"/>
                    <a:gd name="T3" fmla="*/ 0 h 15"/>
                    <a:gd name="T4" fmla="*/ 33 w 38"/>
                    <a:gd name="T5" fmla="*/ 12 h 15"/>
                    <a:gd name="T6" fmla="*/ 24 w 38"/>
                    <a:gd name="T7" fmla="*/ 15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8" h="15">
                      <a:moveTo>
                        <a:pt x="24" y="15"/>
                      </a:moveTo>
                      <a:cubicBezTo>
                        <a:pt x="13" y="12"/>
                        <a:pt x="0" y="6"/>
                        <a:pt x="18" y="0"/>
                      </a:cubicBezTo>
                      <a:cubicBezTo>
                        <a:pt x="21" y="1"/>
                        <a:pt x="38" y="1"/>
                        <a:pt x="33" y="12"/>
                      </a:cubicBezTo>
                      <a:cubicBezTo>
                        <a:pt x="32" y="15"/>
                        <a:pt x="24" y="15"/>
                        <a:pt x="24" y="15"/>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29" name="Freeform 53"/>
                <p:cNvSpPr>
                  <a:spLocks/>
                </p:cNvSpPr>
                <p:nvPr/>
              </p:nvSpPr>
              <p:spPr bwMode="ltGray">
                <a:xfrm>
                  <a:off x="2735" y="3156"/>
                  <a:ext cx="75" cy="26"/>
                </a:xfrm>
                <a:custGeom>
                  <a:avLst/>
                  <a:gdLst>
                    <a:gd name="T0" fmla="*/ 9 w 75"/>
                    <a:gd name="T1" fmla="*/ 18 h 26"/>
                    <a:gd name="T2" fmla="*/ 24 w 75"/>
                    <a:gd name="T3" fmla="*/ 12 h 26"/>
                    <a:gd name="T4" fmla="*/ 42 w 75"/>
                    <a:gd name="T5" fmla="*/ 6 h 26"/>
                    <a:gd name="T6" fmla="*/ 75 w 75"/>
                    <a:gd name="T7" fmla="*/ 21 h 26"/>
                    <a:gd name="T8" fmla="*/ 48 w 75"/>
                    <a:gd name="T9" fmla="*/ 18 h 26"/>
                    <a:gd name="T10" fmla="*/ 39 w 75"/>
                    <a:gd name="T11" fmla="*/ 15 h 26"/>
                    <a:gd name="T12" fmla="*/ 9 w 75"/>
                    <a:gd name="T13" fmla="*/ 18 h 2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5" h="26">
                      <a:moveTo>
                        <a:pt x="9" y="18"/>
                      </a:moveTo>
                      <a:cubicBezTo>
                        <a:pt x="21" y="0"/>
                        <a:pt x="8" y="14"/>
                        <a:pt x="24" y="12"/>
                      </a:cubicBezTo>
                      <a:cubicBezTo>
                        <a:pt x="30" y="11"/>
                        <a:pt x="42" y="6"/>
                        <a:pt x="42" y="6"/>
                      </a:cubicBezTo>
                      <a:cubicBezTo>
                        <a:pt x="59" y="9"/>
                        <a:pt x="66" y="7"/>
                        <a:pt x="75" y="21"/>
                      </a:cubicBezTo>
                      <a:cubicBezTo>
                        <a:pt x="60" y="26"/>
                        <a:pt x="69" y="25"/>
                        <a:pt x="48" y="18"/>
                      </a:cubicBezTo>
                      <a:cubicBezTo>
                        <a:pt x="45" y="17"/>
                        <a:pt x="39" y="15"/>
                        <a:pt x="39" y="15"/>
                      </a:cubicBezTo>
                      <a:cubicBezTo>
                        <a:pt x="30" y="18"/>
                        <a:pt x="0" y="9"/>
                        <a:pt x="9" y="18"/>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30" name="Freeform 54"/>
                <p:cNvSpPr>
                  <a:spLocks/>
                </p:cNvSpPr>
                <p:nvPr/>
              </p:nvSpPr>
              <p:spPr bwMode="ltGray">
                <a:xfrm>
                  <a:off x="2474" y="3030"/>
                  <a:ext cx="184" cy="180"/>
                </a:xfrm>
                <a:custGeom>
                  <a:avLst/>
                  <a:gdLst>
                    <a:gd name="T0" fmla="*/ 21 w 184"/>
                    <a:gd name="T1" fmla="*/ 12 h 180"/>
                    <a:gd name="T2" fmla="*/ 51 w 184"/>
                    <a:gd name="T3" fmla="*/ 0 h 180"/>
                    <a:gd name="T4" fmla="*/ 117 w 184"/>
                    <a:gd name="T5" fmla="*/ 27 h 180"/>
                    <a:gd name="T6" fmla="*/ 150 w 184"/>
                    <a:gd name="T7" fmla="*/ 18 h 180"/>
                    <a:gd name="T8" fmla="*/ 171 w 184"/>
                    <a:gd name="T9" fmla="*/ 0 h 180"/>
                    <a:gd name="T10" fmla="*/ 162 w 184"/>
                    <a:gd name="T11" fmla="*/ 21 h 180"/>
                    <a:gd name="T12" fmla="*/ 147 w 184"/>
                    <a:gd name="T13" fmla="*/ 45 h 180"/>
                    <a:gd name="T14" fmla="*/ 105 w 184"/>
                    <a:gd name="T15" fmla="*/ 36 h 180"/>
                    <a:gd name="T16" fmla="*/ 78 w 184"/>
                    <a:gd name="T17" fmla="*/ 24 h 180"/>
                    <a:gd name="T18" fmla="*/ 69 w 184"/>
                    <a:gd name="T19" fmla="*/ 21 h 180"/>
                    <a:gd name="T20" fmla="*/ 33 w 184"/>
                    <a:gd name="T21" fmla="*/ 33 h 180"/>
                    <a:gd name="T22" fmla="*/ 27 w 184"/>
                    <a:gd name="T23" fmla="*/ 42 h 180"/>
                    <a:gd name="T24" fmla="*/ 63 w 184"/>
                    <a:gd name="T25" fmla="*/ 78 h 180"/>
                    <a:gd name="T26" fmla="*/ 120 w 184"/>
                    <a:gd name="T27" fmla="*/ 72 h 180"/>
                    <a:gd name="T28" fmla="*/ 93 w 184"/>
                    <a:gd name="T29" fmla="*/ 81 h 180"/>
                    <a:gd name="T30" fmla="*/ 75 w 184"/>
                    <a:gd name="T31" fmla="*/ 87 h 180"/>
                    <a:gd name="T32" fmla="*/ 84 w 184"/>
                    <a:gd name="T33" fmla="*/ 123 h 180"/>
                    <a:gd name="T34" fmla="*/ 99 w 184"/>
                    <a:gd name="T35" fmla="*/ 150 h 180"/>
                    <a:gd name="T36" fmla="*/ 78 w 184"/>
                    <a:gd name="T37" fmla="*/ 159 h 180"/>
                    <a:gd name="T38" fmla="*/ 66 w 184"/>
                    <a:gd name="T39" fmla="*/ 147 h 180"/>
                    <a:gd name="T40" fmla="*/ 54 w 184"/>
                    <a:gd name="T41" fmla="*/ 129 h 180"/>
                    <a:gd name="T42" fmla="*/ 36 w 184"/>
                    <a:gd name="T43" fmla="*/ 123 h 180"/>
                    <a:gd name="T44" fmla="*/ 18 w 184"/>
                    <a:gd name="T45" fmla="*/ 180 h 180"/>
                    <a:gd name="T46" fmla="*/ 21 w 184"/>
                    <a:gd name="T47" fmla="*/ 141 h 180"/>
                    <a:gd name="T48" fmla="*/ 0 w 184"/>
                    <a:gd name="T49" fmla="*/ 117 h 180"/>
                    <a:gd name="T50" fmla="*/ 9 w 184"/>
                    <a:gd name="T51" fmla="*/ 78 h 180"/>
                    <a:gd name="T52" fmla="*/ 18 w 184"/>
                    <a:gd name="T53" fmla="*/ 51 h 180"/>
                    <a:gd name="T54" fmla="*/ 21 w 184"/>
                    <a:gd name="T55" fmla="*/ 12 h 18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84" h="180">
                      <a:moveTo>
                        <a:pt x="21" y="12"/>
                      </a:moveTo>
                      <a:cubicBezTo>
                        <a:pt x="32" y="9"/>
                        <a:pt x="40" y="4"/>
                        <a:pt x="51" y="0"/>
                      </a:cubicBezTo>
                      <a:cubicBezTo>
                        <a:pt x="69" y="12"/>
                        <a:pt x="96" y="20"/>
                        <a:pt x="117" y="27"/>
                      </a:cubicBezTo>
                      <a:cubicBezTo>
                        <a:pt x="144" y="20"/>
                        <a:pt x="133" y="24"/>
                        <a:pt x="150" y="18"/>
                      </a:cubicBezTo>
                      <a:cubicBezTo>
                        <a:pt x="154" y="6"/>
                        <a:pt x="159" y="4"/>
                        <a:pt x="171" y="0"/>
                      </a:cubicBezTo>
                      <a:cubicBezTo>
                        <a:pt x="184" y="13"/>
                        <a:pt x="178" y="17"/>
                        <a:pt x="162" y="21"/>
                      </a:cubicBezTo>
                      <a:cubicBezTo>
                        <a:pt x="151" y="37"/>
                        <a:pt x="166" y="35"/>
                        <a:pt x="147" y="45"/>
                      </a:cubicBezTo>
                      <a:cubicBezTo>
                        <a:pt x="133" y="42"/>
                        <a:pt x="105" y="36"/>
                        <a:pt x="105" y="36"/>
                      </a:cubicBezTo>
                      <a:cubicBezTo>
                        <a:pt x="91" y="26"/>
                        <a:pt x="99" y="31"/>
                        <a:pt x="78" y="24"/>
                      </a:cubicBezTo>
                      <a:cubicBezTo>
                        <a:pt x="75" y="23"/>
                        <a:pt x="69" y="21"/>
                        <a:pt x="69" y="21"/>
                      </a:cubicBezTo>
                      <a:cubicBezTo>
                        <a:pt x="56" y="25"/>
                        <a:pt x="44" y="25"/>
                        <a:pt x="33" y="33"/>
                      </a:cubicBezTo>
                      <a:cubicBezTo>
                        <a:pt x="31" y="36"/>
                        <a:pt x="28" y="38"/>
                        <a:pt x="27" y="42"/>
                      </a:cubicBezTo>
                      <a:cubicBezTo>
                        <a:pt x="26" y="49"/>
                        <a:pt x="56" y="76"/>
                        <a:pt x="63" y="78"/>
                      </a:cubicBezTo>
                      <a:lnTo>
                        <a:pt x="120" y="72"/>
                      </a:lnTo>
                      <a:cubicBezTo>
                        <a:pt x="120" y="72"/>
                        <a:pt x="93" y="81"/>
                        <a:pt x="93" y="81"/>
                      </a:cubicBezTo>
                      <a:cubicBezTo>
                        <a:pt x="87" y="83"/>
                        <a:pt x="75" y="87"/>
                        <a:pt x="75" y="87"/>
                      </a:cubicBezTo>
                      <a:cubicBezTo>
                        <a:pt x="79" y="108"/>
                        <a:pt x="88" y="101"/>
                        <a:pt x="84" y="123"/>
                      </a:cubicBezTo>
                      <a:cubicBezTo>
                        <a:pt x="88" y="137"/>
                        <a:pt x="95" y="137"/>
                        <a:pt x="99" y="150"/>
                      </a:cubicBezTo>
                      <a:cubicBezTo>
                        <a:pt x="94" y="164"/>
                        <a:pt x="91" y="155"/>
                        <a:pt x="78" y="159"/>
                      </a:cubicBezTo>
                      <a:cubicBezTo>
                        <a:pt x="63" y="154"/>
                        <a:pt x="73" y="160"/>
                        <a:pt x="66" y="147"/>
                      </a:cubicBezTo>
                      <a:cubicBezTo>
                        <a:pt x="62" y="141"/>
                        <a:pt x="54" y="129"/>
                        <a:pt x="54" y="129"/>
                      </a:cubicBezTo>
                      <a:cubicBezTo>
                        <a:pt x="50" y="114"/>
                        <a:pt x="46" y="108"/>
                        <a:pt x="36" y="123"/>
                      </a:cubicBezTo>
                      <a:cubicBezTo>
                        <a:pt x="41" y="137"/>
                        <a:pt x="30" y="172"/>
                        <a:pt x="18" y="180"/>
                      </a:cubicBezTo>
                      <a:cubicBezTo>
                        <a:pt x="13" y="166"/>
                        <a:pt x="18" y="155"/>
                        <a:pt x="21" y="141"/>
                      </a:cubicBezTo>
                      <a:cubicBezTo>
                        <a:pt x="7" y="120"/>
                        <a:pt x="15" y="127"/>
                        <a:pt x="0" y="117"/>
                      </a:cubicBezTo>
                      <a:cubicBezTo>
                        <a:pt x="3" y="104"/>
                        <a:pt x="6" y="91"/>
                        <a:pt x="9" y="78"/>
                      </a:cubicBezTo>
                      <a:cubicBezTo>
                        <a:pt x="11" y="69"/>
                        <a:pt x="18" y="51"/>
                        <a:pt x="18" y="51"/>
                      </a:cubicBezTo>
                      <a:cubicBezTo>
                        <a:pt x="9" y="37"/>
                        <a:pt x="8" y="25"/>
                        <a:pt x="21" y="12"/>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31" name="Freeform 55"/>
                <p:cNvSpPr>
                  <a:spLocks/>
                </p:cNvSpPr>
                <p:nvPr/>
              </p:nvSpPr>
              <p:spPr bwMode="ltGray">
                <a:xfrm>
                  <a:off x="2474" y="3273"/>
                  <a:ext cx="114" cy="48"/>
                </a:xfrm>
                <a:custGeom>
                  <a:avLst/>
                  <a:gdLst>
                    <a:gd name="T0" fmla="*/ 27 w 114"/>
                    <a:gd name="T1" fmla="*/ 0 h 48"/>
                    <a:gd name="T2" fmla="*/ 45 w 114"/>
                    <a:gd name="T3" fmla="*/ 3 h 48"/>
                    <a:gd name="T4" fmla="*/ 63 w 114"/>
                    <a:gd name="T5" fmla="*/ 9 h 48"/>
                    <a:gd name="T6" fmla="*/ 114 w 114"/>
                    <a:gd name="T7" fmla="*/ 6 h 48"/>
                    <a:gd name="T8" fmla="*/ 111 w 114"/>
                    <a:gd name="T9" fmla="*/ 15 h 48"/>
                    <a:gd name="T10" fmla="*/ 93 w 114"/>
                    <a:gd name="T11" fmla="*/ 21 h 48"/>
                    <a:gd name="T12" fmla="*/ 51 w 114"/>
                    <a:gd name="T13" fmla="*/ 18 h 48"/>
                    <a:gd name="T14" fmla="*/ 39 w 114"/>
                    <a:gd name="T15" fmla="*/ 21 h 48"/>
                    <a:gd name="T16" fmla="*/ 48 w 114"/>
                    <a:gd name="T17" fmla="*/ 27 h 48"/>
                    <a:gd name="T18" fmla="*/ 33 w 114"/>
                    <a:gd name="T19" fmla="*/ 48 h 48"/>
                    <a:gd name="T20" fmla="*/ 0 w 114"/>
                    <a:gd name="T21" fmla="*/ 24 h 48"/>
                    <a:gd name="T22" fmla="*/ 24 w 114"/>
                    <a:gd name="T23" fmla="*/ 12 h 48"/>
                    <a:gd name="T24" fmla="*/ 27 w 114"/>
                    <a:gd name="T25" fmla="*/ 0 h 4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4" h="48">
                      <a:moveTo>
                        <a:pt x="27" y="0"/>
                      </a:moveTo>
                      <a:cubicBezTo>
                        <a:pt x="33" y="1"/>
                        <a:pt x="39" y="2"/>
                        <a:pt x="45" y="3"/>
                      </a:cubicBezTo>
                      <a:cubicBezTo>
                        <a:pt x="51" y="5"/>
                        <a:pt x="63" y="9"/>
                        <a:pt x="63" y="9"/>
                      </a:cubicBezTo>
                      <a:cubicBezTo>
                        <a:pt x="81" y="5"/>
                        <a:pt x="96" y="2"/>
                        <a:pt x="114" y="6"/>
                      </a:cubicBezTo>
                      <a:cubicBezTo>
                        <a:pt x="113" y="9"/>
                        <a:pt x="114" y="13"/>
                        <a:pt x="111" y="15"/>
                      </a:cubicBezTo>
                      <a:cubicBezTo>
                        <a:pt x="106" y="19"/>
                        <a:pt x="93" y="21"/>
                        <a:pt x="93" y="21"/>
                      </a:cubicBezTo>
                      <a:cubicBezTo>
                        <a:pt x="79" y="20"/>
                        <a:pt x="65" y="18"/>
                        <a:pt x="51" y="18"/>
                      </a:cubicBezTo>
                      <a:cubicBezTo>
                        <a:pt x="47" y="18"/>
                        <a:pt x="40" y="17"/>
                        <a:pt x="39" y="21"/>
                      </a:cubicBezTo>
                      <a:cubicBezTo>
                        <a:pt x="38" y="24"/>
                        <a:pt x="45" y="25"/>
                        <a:pt x="48" y="27"/>
                      </a:cubicBezTo>
                      <a:cubicBezTo>
                        <a:pt x="53" y="42"/>
                        <a:pt x="47" y="44"/>
                        <a:pt x="33" y="48"/>
                      </a:cubicBezTo>
                      <a:cubicBezTo>
                        <a:pt x="20" y="39"/>
                        <a:pt x="15" y="29"/>
                        <a:pt x="0" y="24"/>
                      </a:cubicBezTo>
                      <a:cubicBezTo>
                        <a:pt x="14" y="15"/>
                        <a:pt x="15" y="26"/>
                        <a:pt x="24" y="12"/>
                      </a:cubicBezTo>
                      <a:cubicBezTo>
                        <a:pt x="20" y="1"/>
                        <a:pt x="18" y="4"/>
                        <a:pt x="27" y="0"/>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32" name="Freeform 56"/>
                <p:cNvSpPr>
                  <a:spLocks/>
                </p:cNvSpPr>
                <p:nvPr/>
              </p:nvSpPr>
              <p:spPr bwMode="ltGray">
                <a:xfrm>
                  <a:off x="2612" y="3280"/>
                  <a:ext cx="97" cy="56"/>
                </a:xfrm>
                <a:custGeom>
                  <a:avLst/>
                  <a:gdLst>
                    <a:gd name="T0" fmla="*/ 3 w 97"/>
                    <a:gd name="T1" fmla="*/ 50 h 56"/>
                    <a:gd name="T2" fmla="*/ 6 w 97"/>
                    <a:gd name="T3" fmla="*/ 35 h 56"/>
                    <a:gd name="T4" fmla="*/ 78 w 97"/>
                    <a:gd name="T5" fmla="*/ 8 h 56"/>
                    <a:gd name="T6" fmla="*/ 90 w 97"/>
                    <a:gd name="T7" fmla="*/ 2 h 56"/>
                    <a:gd name="T8" fmla="*/ 96 w 97"/>
                    <a:gd name="T9" fmla="*/ 20 h 56"/>
                    <a:gd name="T10" fmla="*/ 87 w 97"/>
                    <a:gd name="T11" fmla="*/ 23 h 56"/>
                    <a:gd name="T12" fmla="*/ 78 w 97"/>
                    <a:gd name="T13" fmla="*/ 29 h 56"/>
                    <a:gd name="T14" fmla="*/ 60 w 97"/>
                    <a:gd name="T15" fmla="*/ 35 h 56"/>
                    <a:gd name="T16" fmla="*/ 15 w 97"/>
                    <a:gd name="T17" fmla="*/ 56 h 56"/>
                    <a:gd name="T18" fmla="*/ 3 w 97"/>
                    <a:gd name="T19" fmla="*/ 53 h 56"/>
                    <a:gd name="T20" fmla="*/ 0 w 97"/>
                    <a:gd name="T21" fmla="*/ 44 h 56"/>
                    <a:gd name="T22" fmla="*/ 3 w 97"/>
                    <a:gd name="T23" fmla="*/ 50 h 5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97" h="56">
                      <a:moveTo>
                        <a:pt x="3" y="50"/>
                      </a:moveTo>
                      <a:cubicBezTo>
                        <a:pt x="4" y="45"/>
                        <a:pt x="3" y="39"/>
                        <a:pt x="6" y="35"/>
                      </a:cubicBezTo>
                      <a:cubicBezTo>
                        <a:pt x="11" y="26"/>
                        <a:pt x="67" y="10"/>
                        <a:pt x="78" y="8"/>
                      </a:cubicBezTo>
                      <a:cubicBezTo>
                        <a:pt x="56" y="1"/>
                        <a:pt x="84" y="0"/>
                        <a:pt x="90" y="2"/>
                      </a:cubicBezTo>
                      <a:cubicBezTo>
                        <a:pt x="92" y="8"/>
                        <a:pt x="94" y="14"/>
                        <a:pt x="96" y="20"/>
                      </a:cubicBezTo>
                      <a:cubicBezTo>
                        <a:pt x="97" y="23"/>
                        <a:pt x="90" y="22"/>
                        <a:pt x="87" y="23"/>
                      </a:cubicBezTo>
                      <a:cubicBezTo>
                        <a:pt x="84" y="25"/>
                        <a:pt x="81" y="28"/>
                        <a:pt x="78" y="29"/>
                      </a:cubicBezTo>
                      <a:cubicBezTo>
                        <a:pt x="72" y="32"/>
                        <a:pt x="66" y="33"/>
                        <a:pt x="60" y="35"/>
                      </a:cubicBezTo>
                      <a:cubicBezTo>
                        <a:pt x="44" y="40"/>
                        <a:pt x="31" y="51"/>
                        <a:pt x="15" y="56"/>
                      </a:cubicBezTo>
                      <a:cubicBezTo>
                        <a:pt x="11" y="55"/>
                        <a:pt x="6" y="56"/>
                        <a:pt x="3" y="53"/>
                      </a:cubicBezTo>
                      <a:cubicBezTo>
                        <a:pt x="1" y="51"/>
                        <a:pt x="0" y="47"/>
                        <a:pt x="0" y="44"/>
                      </a:cubicBezTo>
                      <a:cubicBezTo>
                        <a:pt x="0" y="42"/>
                        <a:pt x="2" y="48"/>
                        <a:pt x="3" y="50"/>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33" name="Freeform 57"/>
                <p:cNvSpPr>
                  <a:spLocks/>
                </p:cNvSpPr>
                <p:nvPr/>
              </p:nvSpPr>
              <p:spPr bwMode="ltGray">
                <a:xfrm>
                  <a:off x="2830" y="3270"/>
                  <a:ext cx="22" cy="25"/>
                </a:xfrm>
                <a:custGeom>
                  <a:avLst/>
                  <a:gdLst>
                    <a:gd name="T0" fmla="*/ 7 w 22"/>
                    <a:gd name="T1" fmla="*/ 18 h 25"/>
                    <a:gd name="T2" fmla="*/ 22 w 22"/>
                    <a:gd name="T3" fmla="*/ 15 h 25"/>
                    <a:gd name="T4" fmla="*/ 7 w 22"/>
                    <a:gd name="T5" fmla="*/ 18 h 25"/>
                    <a:gd name="T6" fmla="*/ 0 60000 65536"/>
                    <a:gd name="T7" fmla="*/ 0 60000 65536"/>
                    <a:gd name="T8" fmla="*/ 0 60000 65536"/>
                  </a:gdLst>
                  <a:ahLst/>
                  <a:cxnLst>
                    <a:cxn ang="T6">
                      <a:pos x="T0" y="T1"/>
                    </a:cxn>
                    <a:cxn ang="T7">
                      <a:pos x="T2" y="T3"/>
                    </a:cxn>
                    <a:cxn ang="T8">
                      <a:pos x="T4" y="T5"/>
                    </a:cxn>
                  </a:cxnLst>
                  <a:rect l="0" t="0" r="r" b="b"/>
                  <a:pathLst>
                    <a:path w="22" h="25">
                      <a:moveTo>
                        <a:pt x="7" y="18"/>
                      </a:moveTo>
                      <a:cubicBezTo>
                        <a:pt x="11" y="7"/>
                        <a:pt x="17" y="0"/>
                        <a:pt x="22" y="15"/>
                      </a:cubicBezTo>
                      <a:cubicBezTo>
                        <a:pt x="3" y="21"/>
                        <a:pt x="0" y="25"/>
                        <a:pt x="7" y="18"/>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34" name="Freeform 58"/>
                <p:cNvSpPr>
                  <a:spLocks/>
                </p:cNvSpPr>
                <p:nvPr/>
              </p:nvSpPr>
              <p:spPr bwMode="ltGray">
                <a:xfrm>
                  <a:off x="2921" y="3218"/>
                  <a:ext cx="29" cy="33"/>
                </a:xfrm>
                <a:custGeom>
                  <a:avLst/>
                  <a:gdLst>
                    <a:gd name="T0" fmla="*/ 12 w 29"/>
                    <a:gd name="T1" fmla="*/ 28 h 33"/>
                    <a:gd name="T2" fmla="*/ 27 w 29"/>
                    <a:gd name="T3" fmla="*/ 22 h 33"/>
                    <a:gd name="T4" fmla="*/ 24 w 29"/>
                    <a:gd name="T5" fmla="*/ 31 h 33"/>
                    <a:gd name="T6" fmla="*/ 12 w 29"/>
                    <a:gd name="T7" fmla="*/ 28 h 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 h="33">
                      <a:moveTo>
                        <a:pt x="12" y="28"/>
                      </a:moveTo>
                      <a:cubicBezTo>
                        <a:pt x="10" y="23"/>
                        <a:pt x="0" y="0"/>
                        <a:pt x="27" y="22"/>
                      </a:cubicBezTo>
                      <a:cubicBezTo>
                        <a:pt x="29" y="24"/>
                        <a:pt x="27" y="30"/>
                        <a:pt x="24" y="31"/>
                      </a:cubicBezTo>
                      <a:cubicBezTo>
                        <a:pt x="20" y="33"/>
                        <a:pt x="16" y="29"/>
                        <a:pt x="12" y="28"/>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35" name="Freeform 59"/>
                <p:cNvSpPr>
                  <a:spLocks/>
                </p:cNvSpPr>
                <p:nvPr/>
              </p:nvSpPr>
              <p:spPr bwMode="ltGray">
                <a:xfrm>
                  <a:off x="2902" y="3258"/>
                  <a:ext cx="33" cy="24"/>
                </a:xfrm>
                <a:custGeom>
                  <a:avLst/>
                  <a:gdLst>
                    <a:gd name="T0" fmla="*/ 25 w 33"/>
                    <a:gd name="T1" fmla="*/ 0 h 24"/>
                    <a:gd name="T2" fmla="*/ 25 w 33"/>
                    <a:gd name="T3" fmla="*/ 0 h 24"/>
                    <a:gd name="T4" fmla="*/ 0 60000 65536"/>
                    <a:gd name="T5" fmla="*/ 0 60000 65536"/>
                  </a:gdLst>
                  <a:ahLst/>
                  <a:cxnLst>
                    <a:cxn ang="T4">
                      <a:pos x="T0" y="T1"/>
                    </a:cxn>
                    <a:cxn ang="T5">
                      <a:pos x="T2" y="T3"/>
                    </a:cxn>
                  </a:cxnLst>
                  <a:rect l="0" t="0" r="r" b="b"/>
                  <a:pathLst>
                    <a:path w="33" h="24">
                      <a:moveTo>
                        <a:pt x="25" y="0"/>
                      </a:moveTo>
                      <a:cubicBezTo>
                        <a:pt x="33" y="24"/>
                        <a:pt x="0" y="17"/>
                        <a:pt x="25" y="0"/>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36" name="Freeform 60"/>
                <p:cNvSpPr>
                  <a:spLocks/>
                </p:cNvSpPr>
                <p:nvPr/>
              </p:nvSpPr>
              <p:spPr bwMode="ltGray">
                <a:xfrm>
                  <a:off x="2822" y="3102"/>
                  <a:ext cx="607" cy="228"/>
                </a:xfrm>
                <a:custGeom>
                  <a:avLst/>
                  <a:gdLst>
                    <a:gd name="T0" fmla="*/ 238 w 607"/>
                    <a:gd name="T1" fmla="*/ 186 h 228"/>
                    <a:gd name="T2" fmla="*/ 217 w 607"/>
                    <a:gd name="T3" fmla="*/ 177 h 228"/>
                    <a:gd name="T4" fmla="*/ 223 w 607"/>
                    <a:gd name="T5" fmla="*/ 201 h 228"/>
                    <a:gd name="T6" fmla="*/ 244 w 607"/>
                    <a:gd name="T7" fmla="*/ 192 h 228"/>
                    <a:gd name="T8" fmla="*/ 262 w 607"/>
                    <a:gd name="T9" fmla="*/ 198 h 228"/>
                    <a:gd name="T10" fmla="*/ 334 w 607"/>
                    <a:gd name="T11" fmla="*/ 216 h 228"/>
                    <a:gd name="T12" fmla="*/ 382 w 607"/>
                    <a:gd name="T13" fmla="*/ 213 h 228"/>
                    <a:gd name="T14" fmla="*/ 385 w 607"/>
                    <a:gd name="T15" fmla="*/ 204 h 228"/>
                    <a:gd name="T16" fmla="*/ 367 w 607"/>
                    <a:gd name="T17" fmla="*/ 192 h 228"/>
                    <a:gd name="T18" fmla="*/ 361 w 607"/>
                    <a:gd name="T19" fmla="*/ 183 h 228"/>
                    <a:gd name="T20" fmla="*/ 379 w 607"/>
                    <a:gd name="T21" fmla="*/ 189 h 228"/>
                    <a:gd name="T22" fmla="*/ 433 w 607"/>
                    <a:gd name="T23" fmla="*/ 171 h 228"/>
                    <a:gd name="T24" fmla="*/ 469 w 607"/>
                    <a:gd name="T25" fmla="*/ 186 h 228"/>
                    <a:gd name="T26" fmla="*/ 511 w 607"/>
                    <a:gd name="T27" fmla="*/ 216 h 228"/>
                    <a:gd name="T28" fmla="*/ 538 w 607"/>
                    <a:gd name="T29" fmla="*/ 228 h 228"/>
                    <a:gd name="T30" fmla="*/ 577 w 607"/>
                    <a:gd name="T31" fmla="*/ 225 h 228"/>
                    <a:gd name="T32" fmla="*/ 601 w 607"/>
                    <a:gd name="T33" fmla="*/ 222 h 228"/>
                    <a:gd name="T34" fmla="*/ 592 w 607"/>
                    <a:gd name="T35" fmla="*/ 204 h 228"/>
                    <a:gd name="T36" fmla="*/ 571 w 607"/>
                    <a:gd name="T37" fmla="*/ 201 h 228"/>
                    <a:gd name="T38" fmla="*/ 553 w 607"/>
                    <a:gd name="T39" fmla="*/ 189 h 228"/>
                    <a:gd name="T40" fmla="*/ 535 w 607"/>
                    <a:gd name="T41" fmla="*/ 183 h 228"/>
                    <a:gd name="T42" fmla="*/ 505 w 607"/>
                    <a:gd name="T43" fmla="*/ 153 h 228"/>
                    <a:gd name="T44" fmla="*/ 502 w 607"/>
                    <a:gd name="T45" fmla="*/ 144 h 228"/>
                    <a:gd name="T46" fmla="*/ 511 w 607"/>
                    <a:gd name="T47" fmla="*/ 141 h 228"/>
                    <a:gd name="T48" fmla="*/ 502 w 607"/>
                    <a:gd name="T49" fmla="*/ 123 h 228"/>
                    <a:gd name="T50" fmla="*/ 475 w 607"/>
                    <a:gd name="T51" fmla="*/ 114 h 228"/>
                    <a:gd name="T52" fmla="*/ 466 w 607"/>
                    <a:gd name="T53" fmla="*/ 111 h 228"/>
                    <a:gd name="T54" fmla="*/ 355 w 607"/>
                    <a:gd name="T55" fmla="*/ 66 h 228"/>
                    <a:gd name="T56" fmla="*/ 280 w 607"/>
                    <a:gd name="T57" fmla="*/ 42 h 228"/>
                    <a:gd name="T58" fmla="*/ 241 w 607"/>
                    <a:gd name="T59" fmla="*/ 33 h 228"/>
                    <a:gd name="T60" fmla="*/ 223 w 607"/>
                    <a:gd name="T61" fmla="*/ 27 h 228"/>
                    <a:gd name="T62" fmla="*/ 178 w 607"/>
                    <a:gd name="T63" fmla="*/ 42 h 228"/>
                    <a:gd name="T64" fmla="*/ 166 w 607"/>
                    <a:gd name="T65" fmla="*/ 18 h 228"/>
                    <a:gd name="T66" fmla="*/ 142 w 607"/>
                    <a:gd name="T67" fmla="*/ 9 h 228"/>
                    <a:gd name="T68" fmla="*/ 142 w 607"/>
                    <a:gd name="T69" fmla="*/ 24 h 228"/>
                    <a:gd name="T70" fmla="*/ 166 w 607"/>
                    <a:gd name="T71" fmla="*/ 39 h 228"/>
                    <a:gd name="T72" fmla="*/ 172 w 607"/>
                    <a:gd name="T73" fmla="*/ 48 h 228"/>
                    <a:gd name="T74" fmla="*/ 163 w 607"/>
                    <a:gd name="T75" fmla="*/ 51 h 228"/>
                    <a:gd name="T76" fmla="*/ 151 w 607"/>
                    <a:gd name="T77" fmla="*/ 63 h 228"/>
                    <a:gd name="T78" fmla="*/ 124 w 607"/>
                    <a:gd name="T79" fmla="*/ 72 h 228"/>
                    <a:gd name="T80" fmla="*/ 109 w 607"/>
                    <a:gd name="T81" fmla="*/ 48 h 228"/>
                    <a:gd name="T82" fmla="*/ 88 w 607"/>
                    <a:gd name="T83" fmla="*/ 6 h 228"/>
                    <a:gd name="T84" fmla="*/ 61 w 607"/>
                    <a:gd name="T85" fmla="*/ 3 h 228"/>
                    <a:gd name="T86" fmla="*/ 52 w 607"/>
                    <a:gd name="T87" fmla="*/ 0 h 228"/>
                    <a:gd name="T88" fmla="*/ 13 w 607"/>
                    <a:gd name="T89" fmla="*/ 15 h 228"/>
                    <a:gd name="T90" fmla="*/ 34 w 607"/>
                    <a:gd name="T91" fmla="*/ 39 h 228"/>
                    <a:gd name="T92" fmla="*/ 49 w 607"/>
                    <a:gd name="T93" fmla="*/ 54 h 228"/>
                    <a:gd name="T94" fmla="*/ 67 w 607"/>
                    <a:gd name="T95" fmla="*/ 48 h 228"/>
                    <a:gd name="T96" fmla="*/ 94 w 607"/>
                    <a:gd name="T97" fmla="*/ 51 h 228"/>
                    <a:gd name="T98" fmla="*/ 76 w 607"/>
                    <a:gd name="T99" fmla="*/ 57 h 228"/>
                    <a:gd name="T100" fmla="*/ 49 w 607"/>
                    <a:gd name="T101" fmla="*/ 66 h 228"/>
                    <a:gd name="T102" fmla="*/ 70 w 607"/>
                    <a:gd name="T103" fmla="*/ 93 h 228"/>
                    <a:gd name="T104" fmla="*/ 97 w 607"/>
                    <a:gd name="T105" fmla="*/ 66 h 228"/>
                    <a:gd name="T106" fmla="*/ 97 w 607"/>
                    <a:gd name="T107" fmla="*/ 93 h 228"/>
                    <a:gd name="T108" fmla="*/ 115 w 607"/>
                    <a:gd name="T109" fmla="*/ 99 h 228"/>
                    <a:gd name="T110" fmla="*/ 133 w 607"/>
                    <a:gd name="T111" fmla="*/ 93 h 228"/>
                    <a:gd name="T112" fmla="*/ 136 w 607"/>
                    <a:gd name="T113" fmla="*/ 102 h 228"/>
                    <a:gd name="T114" fmla="*/ 220 w 607"/>
                    <a:gd name="T115" fmla="*/ 132 h 228"/>
                    <a:gd name="T116" fmla="*/ 238 w 607"/>
                    <a:gd name="T117" fmla="*/ 147 h 228"/>
                    <a:gd name="T118" fmla="*/ 274 w 607"/>
                    <a:gd name="T119" fmla="*/ 198 h 228"/>
                    <a:gd name="T120" fmla="*/ 238 w 607"/>
                    <a:gd name="T121" fmla="*/ 186 h 22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07" h="228">
                      <a:moveTo>
                        <a:pt x="238" y="186"/>
                      </a:moveTo>
                      <a:cubicBezTo>
                        <a:pt x="234" y="173"/>
                        <a:pt x="229" y="173"/>
                        <a:pt x="217" y="177"/>
                      </a:cubicBezTo>
                      <a:cubicBezTo>
                        <a:pt x="209" y="189"/>
                        <a:pt x="208" y="196"/>
                        <a:pt x="223" y="201"/>
                      </a:cubicBezTo>
                      <a:cubicBezTo>
                        <a:pt x="230" y="199"/>
                        <a:pt x="236" y="192"/>
                        <a:pt x="244" y="192"/>
                      </a:cubicBezTo>
                      <a:cubicBezTo>
                        <a:pt x="250" y="192"/>
                        <a:pt x="262" y="198"/>
                        <a:pt x="262" y="198"/>
                      </a:cubicBezTo>
                      <a:cubicBezTo>
                        <a:pt x="291" y="192"/>
                        <a:pt x="307" y="211"/>
                        <a:pt x="334" y="216"/>
                      </a:cubicBezTo>
                      <a:cubicBezTo>
                        <a:pt x="350" y="212"/>
                        <a:pt x="364" y="215"/>
                        <a:pt x="382" y="213"/>
                      </a:cubicBezTo>
                      <a:cubicBezTo>
                        <a:pt x="383" y="210"/>
                        <a:pt x="387" y="207"/>
                        <a:pt x="385" y="204"/>
                      </a:cubicBezTo>
                      <a:cubicBezTo>
                        <a:pt x="381" y="198"/>
                        <a:pt x="367" y="192"/>
                        <a:pt x="367" y="192"/>
                      </a:cubicBezTo>
                      <a:cubicBezTo>
                        <a:pt x="365" y="189"/>
                        <a:pt x="358" y="184"/>
                        <a:pt x="361" y="183"/>
                      </a:cubicBezTo>
                      <a:cubicBezTo>
                        <a:pt x="367" y="181"/>
                        <a:pt x="379" y="189"/>
                        <a:pt x="379" y="189"/>
                      </a:cubicBezTo>
                      <a:cubicBezTo>
                        <a:pt x="398" y="183"/>
                        <a:pt x="413" y="175"/>
                        <a:pt x="433" y="171"/>
                      </a:cubicBezTo>
                      <a:cubicBezTo>
                        <a:pt x="447" y="176"/>
                        <a:pt x="457" y="178"/>
                        <a:pt x="469" y="186"/>
                      </a:cubicBezTo>
                      <a:cubicBezTo>
                        <a:pt x="478" y="200"/>
                        <a:pt x="497" y="207"/>
                        <a:pt x="511" y="216"/>
                      </a:cubicBezTo>
                      <a:cubicBezTo>
                        <a:pt x="519" y="221"/>
                        <a:pt x="538" y="228"/>
                        <a:pt x="538" y="228"/>
                      </a:cubicBezTo>
                      <a:cubicBezTo>
                        <a:pt x="563" y="220"/>
                        <a:pt x="550" y="221"/>
                        <a:pt x="577" y="225"/>
                      </a:cubicBezTo>
                      <a:cubicBezTo>
                        <a:pt x="585" y="224"/>
                        <a:pt x="594" y="226"/>
                        <a:pt x="601" y="222"/>
                      </a:cubicBezTo>
                      <a:cubicBezTo>
                        <a:pt x="607" y="219"/>
                        <a:pt x="598" y="207"/>
                        <a:pt x="592" y="204"/>
                      </a:cubicBezTo>
                      <a:cubicBezTo>
                        <a:pt x="586" y="201"/>
                        <a:pt x="578" y="202"/>
                        <a:pt x="571" y="201"/>
                      </a:cubicBezTo>
                      <a:cubicBezTo>
                        <a:pt x="565" y="197"/>
                        <a:pt x="560" y="191"/>
                        <a:pt x="553" y="189"/>
                      </a:cubicBezTo>
                      <a:cubicBezTo>
                        <a:pt x="547" y="187"/>
                        <a:pt x="535" y="183"/>
                        <a:pt x="535" y="183"/>
                      </a:cubicBezTo>
                      <a:cubicBezTo>
                        <a:pt x="531" y="170"/>
                        <a:pt x="517" y="161"/>
                        <a:pt x="505" y="153"/>
                      </a:cubicBezTo>
                      <a:cubicBezTo>
                        <a:pt x="504" y="150"/>
                        <a:pt x="501" y="147"/>
                        <a:pt x="502" y="144"/>
                      </a:cubicBezTo>
                      <a:cubicBezTo>
                        <a:pt x="503" y="141"/>
                        <a:pt x="510" y="144"/>
                        <a:pt x="511" y="141"/>
                      </a:cubicBezTo>
                      <a:cubicBezTo>
                        <a:pt x="512" y="138"/>
                        <a:pt x="503" y="124"/>
                        <a:pt x="502" y="123"/>
                      </a:cubicBezTo>
                      <a:cubicBezTo>
                        <a:pt x="502" y="123"/>
                        <a:pt x="480" y="116"/>
                        <a:pt x="475" y="114"/>
                      </a:cubicBezTo>
                      <a:cubicBezTo>
                        <a:pt x="472" y="113"/>
                        <a:pt x="466" y="111"/>
                        <a:pt x="466" y="111"/>
                      </a:cubicBezTo>
                      <a:cubicBezTo>
                        <a:pt x="437" y="82"/>
                        <a:pt x="395" y="70"/>
                        <a:pt x="355" y="66"/>
                      </a:cubicBezTo>
                      <a:cubicBezTo>
                        <a:pt x="330" y="58"/>
                        <a:pt x="305" y="48"/>
                        <a:pt x="280" y="42"/>
                      </a:cubicBezTo>
                      <a:cubicBezTo>
                        <a:pt x="264" y="47"/>
                        <a:pt x="255" y="39"/>
                        <a:pt x="241" y="33"/>
                      </a:cubicBezTo>
                      <a:cubicBezTo>
                        <a:pt x="235" y="30"/>
                        <a:pt x="223" y="27"/>
                        <a:pt x="223" y="27"/>
                      </a:cubicBezTo>
                      <a:cubicBezTo>
                        <a:pt x="205" y="30"/>
                        <a:pt x="195" y="36"/>
                        <a:pt x="178" y="42"/>
                      </a:cubicBezTo>
                      <a:cubicBezTo>
                        <a:pt x="170" y="31"/>
                        <a:pt x="161" y="32"/>
                        <a:pt x="166" y="18"/>
                      </a:cubicBezTo>
                      <a:cubicBezTo>
                        <a:pt x="158" y="7"/>
                        <a:pt x="155" y="5"/>
                        <a:pt x="142" y="9"/>
                      </a:cubicBezTo>
                      <a:cubicBezTo>
                        <a:pt x="148" y="27"/>
                        <a:pt x="165" y="18"/>
                        <a:pt x="142" y="24"/>
                      </a:cubicBezTo>
                      <a:cubicBezTo>
                        <a:pt x="146" y="37"/>
                        <a:pt x="153" y="36"/>
                        <a:pt x="166" y="39"/>
                      </a:cubicBezTo>
                      <a:cubicBezTo>
                        <a:pt x="168" y="42"/>
                        <a:pt x="173" y="45"/>
                        <a:pt x="172" y="48"/>
                      </a:cubicBezTo>
                      <a:cubicBezTo>
                        <a:pt x="171" y="51"/>
                        <a:pt x="165" y="49"/>
                        <a:pt x="163" y="51"/>
                      </a:cubicBezTo>
                      <a:cubicBezTo>
                        <a:pt x="147" y="67"/>
                        <a:pt x="175" y="55"/>
                        <a:pt x="151" y="63"/>
                      </a:cubicBezTo>
                      <a:cubicBezTo>
                        <a:pt x="142" y="76"/>
                        <a:pt x="139" y="76"/>
                        <a:pt x="124" y="72"/>
                      </a:cubicBezTo>
                      <a:cubicBezTo>
                        <a:pt x="117" y="51"/>
                        <a:pt x="123" y="58"/>
                        <a:pt x="109" y="48"/>
                      </a:cubicBezTo>
                      <a:cubicBezTo>
                        <a:pt x="99" y="33"/>
                        <a:pt x="104" y="17"/>
                        <a:pt x="88" y="6"/>
                      </a:cubicBezTo>
                      <a:cubicBezTo>
                        <a:pt x="73" y="11"/>
                        <a:pt x="82" y="10"/>
                        <a:pt x="61" y="3"/>
                      </a:cubicBezTo>
                      <a:cubicBezTo>
                        <a:pt x="58" y="2"/>
                        <a:pt x="52" y="0"/>
                        <a:pt x="52" y="0"/>
                      </a:cubicBezTo>
                      <a:cubicBezTo>
                        <a:pt x="38" y="4"/>
                        <a:pt x="25" y="7"/>
                        <a:pt x="13" y="15"/>
                      </a:cubicBezTo>
                      <a:cubicBezTo>
                        <a:pt x="0" y="35"/>
                        <a:pt x="17" y="36"/>
                        <a:pt x="34" y="39"/>
                      </a:cubicBezTo>
                      <a:cubicBezTo>
                        <a:pt x="37" y="43"/>
                        <a:pt x="42" y="54"/>
                        <a:pt x="49" y="54"/>
                      </a:cubicBezTo>
                      <a:cubicBezTo>
                        <a:pt x="55" y="54"/>
                        <a:pt x="67" y="48"/>
                        <a:pt x="67" y="48"/>
                      </a:cubicBezTo>
                      <a:cubicBezTo>
                        <a:pt x="76" y="49"/>
                        <a:pt x="88" y="45"/>
                        <a:pt x="94" y="51"/>
                      </a:cubicBezTo>
                      <a:cubicBezTo>
                        <a:pt x="98" y="55"/>
                        <a:pt x="82" y="55"/>
                        <a:pt x="76" y="57"/>
                      </a:cubicBezTo>
                      <a:cubicBezTo>
                        <a:pt x="67" y="60"/>
                        <a:pt x="49" y="66"/>
                        <a:pt x="49" y="66"/>
                      </a:cubicBezTo>
                      <a:cubicBezTo>
                        <a:pt x="53" y="81"/>
                        <a:pt x="58" y="85"/>
                        <a:pt x="70" y="93"/>
                      </a:cubicBezTo>
                      <a:cubicBezTo>
                        <a:pt x="88" y="87"/>
                        <a:pt x="81" y="71"/>
                        <a:pt x="97" y="66"/>
                      </a:cubicBezTo>
                      <a:cubicBezTo>
                        <a:pt x="97" y="68"/>
                        <a:pt x="90" y="88"/>
                        <a:pt x="97" y="93"/>
                      </a:cubicBezTo>
                      <a:cubicBezTo>
                        <a:pt x="102" y="97"/>
                        <a:pt x="115" y="99"/>
                        <a:pt x="115" y="99"/>
                      </a:cubicBezTo>
                      <a:cubicBezTo>
                        <a:pt x="120" y="91"/>
                        <a:pt x="121" y="84"/>
                        <a:pt x="133" y="93"/>
                      </a:cubicBezTo>
                      <a:cubicBezTo>
                        <a:pt x="135" y="95"/>
                        <a:pt x="134" y="100"/>
                        <a:pt x="136" y="102"/>
                      </a:cubicBezTo>
                      <a:cubicBezTo>
                        <a:pt x="150" y="120"/>
                        <a:pt x="199" y="125"/>
                        <a:pt x="220" y="132"/>
                      </a:cubicBezTo>
                      <a:cubicBezTo>
                        <a:pt x="226" y="138"/>
                        <a:pt x="233" y="141"/>
                        <a:pt x="238" y="147"/>
                      </a:cubicBezTo>
                      <a:cubicBezTo>
                        <a:pt x="254" y="167"/>
                        <a:pt x="238" y="198"/>
                        <a:pt x="274" y="198"/>
                      </a:cubicBezTo>
                      <a:lnTo>
                        <a:pt x="238" y="186"/>
                      </a:lnTo>
                      <a:close/>
                    </a:path>
                  </a:pathLst>
                </a:custGeom>
                <a:solidFill>
                  <a:schemeClr val="bg2"/>
                </a:solidFill>
                <a:ln w="9525">
                  <a:noFill/>
                  <a:round/>
                  <a:headEnd/>
                  <a:tailEnd/>
                </a:ln>
                <a:effectLst/>
              </p:spPr>
              <p:txBody>
                <a:bodyPr wrap="none" anchor="ctr"/>
                <a:lstStyle/>
                <a:p>
                  <a:pPr>
                    <a:defRPr/>
                  </a:pPr>
                  <a:endParaRPr lang="ja-JP" altLang="en-US"/>
                </a:p>
              </p:txBody>
            </p:sp>
            <p:sp>
              <p:nvSpPr>
                <p:cNvPr id="1137" name="Freeform 61"/>
                <p:cNvSpPr>
                  <a:spLocks/>
                </p:cNvSpPr>
                <p:nvPr/>
              </p:nvSpPr>
              <p:spPr bwMode="ltGray">
                <a:xfrm>
                  <a:off x="3290" y="3114"/>
                  <a:ext cx="58" cy="27"/>
                </a:xfrm>
                <a:custGeom>
                  <a:avLst/>
                  <a:gdLst>
                    <a:gd name="T0" fmla="*/ 6 w 58"/>
                    <a:gd name="T1" fmla="*/ 9 h 27"/>
                    <a:gd name="T2" fmla="*/ 24 w 58"/>
                    <a:gd name="T3" fmla="*/ 3 h 27"/>
                    <a:gd name="T4" fmla="*/ 33 w 58"/>
                    <a:gd name="T5" fmla="*/ 0 h 27"/>
                    <a:gd name="T6" fmla="*/ 12 w 58"/>
                    <a:gd name="T7" fmla="*/ 18 h 27"/>
                    <a:gd name="T8" fmla="*/ 3 w 58"/>
                    <a:gd name="T9" fmla="*/ 24 h 27"/>
                    <a:gd name="T10" fmla="*/ 6 w 58"/>
                    <a:gd name="T11" fmla="*/ 9 h 2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8" h="27">
                      <a:moveTo>
                        <a:pt x="6" y="9"/>
                      </a:moveTo>
                      <a:cubicBezTo>
                        <a:pt x="12" y="7"/>
                        <a:pt x="18" y="5"/>
                        <a:pt x="24" y="3"/>
                      </a:cubicBezTo>
                      <a:cubicBezTo>
                        <a:pt x="27" y="2"/>
                        <a:pt x="33" y="0"/>
                        <a:pt x="33" y="0"/>
                      </a:cubicBezTo>
                      <a:cubicBezTo>
                        <a:pt x="58" y="8"/>
                        <a:pt x="19" y="14"/>
                        <a:pt x="12" y="18"/>
                      </a:cubicBezTo>
                      <a:cubicBezTo>
                        <a:pt x="9" y="20"/>
                        <a:pt x="5" y="27"/>
                        <a:pt x="3" y="24"/>
                      </a:cubicBezTo>
                      <a:cubicBezTo>
                        <a:pt x="0" y="20"/>
                        <a:pt x="5" y="14"/>
                        <a:pt x="6" y="9"/>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38" name="Freeform 62"/>
                <p:cNvSpPr>
                  <a:spLocks/>
                </p:cNvSpPr>
                <p:nvPr/>
              </p:nvSpPr>
              <p:spPr bwMode="ltGray">
                <a:xfrm>
                  <a:off x="3404" y="3114"/>
                  <a:ext cx="13" cy="21"/>
                </a:xfrm>
                <a:custGeom>
                  <a:avLst/>
                  <a:gdLst>
                    <a:gd name="T0" fmla="*/ 0 w 13"/>
                    <a:gd name="T1" fmla="*/ 18 h 21"/>
                    <a:gd name="T2" fmla="*/ 9 w 13"/>
                    <a:gd name="T3" fmla="*/ 21 h 21"/>
                    <a:gd name="T4" fmla="*/ 0 w 13"/>
                    <a:gd name="T5" fmla="*/ 18 h 21"/>
                    <a:gd name="T6" fmla="*/ 0 60000 65536"/>
                    <a:gd name="T7" fmla="*/ 0 60000 65536"/>
                    <a:gd name="T8" fmla="*/ 0 60000 65536"/>
                  </a:gdLst>
                  <a:ahLst/>
                  <a:cxnLst>
                    <a:cxn ang="T6">
                      <a:pos x="T0" y="T1"/>
                    </a:cxn>
                    <a:cxn ang="T7">
                      <a:pos x="T2" y="T3"/>
                    </a:cxn>
                    <a:cxn ang="T8">
                      <a:pos x="T4" y="T5"/>
                    </a:cxn>
                  </a:cxnLst>
                  <a:rect l="0" t="0" r="r" b="b"/>
                  <a:pathLst>
                    <a:path w="13" h="21">
                      <a:moveTo>
                        <a:pt x="0" y="18"/>
                      </a:moveTo>
                      <a:cubicBezTo>
                        <a:pt x="5" y="0"/>
                        <a:pt x="13" y="5"/>
                        <a:pt x="9" y="21"/>
                      </a:cubicBezTo>
                      <a:cubicBezTo>
                        <a:pt x="6" y="20"/>
                        <a:pt x="0" y="18"/>
                        <a:pt x="0" y="18"/>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39" name="Freeform 63"/>
                <p:cNvSpPr>
                  <a:spLocks/>
                </p:cNvSpPr>
                <p:nvPr/>
              </p:nvSpPr>
              <p:spPr bwMode="ltGray">
                <a:xfrm>
                  <a:off x="3356" y="3121"/>
                  <a:ext cx="146" cy="107"/>
                </a:xfrm>
                <a:custGeom>
                  <a:avLst/>
                  <a:gdLst>
                    <a:gd name="T0" fmla="*/ 93 w 146"/>
                    <a:gd name="T1" fmla="*/ 20 h 107"/>
                    <a:gd name="T2" fmla="*/ 90 w 146"/>
                    <a:gd name="T3" fmla="*/ 2 h 107"/>
                    <a:gd name="T4" fmla="*/ 117 w 146"/>
                    <a:gd name="T5" fmla="*/ 20 h 107"/>
                    <a:gd name="T6" fmla="*/ 135 w 146"/>
                    <a:gd name="T7" fmla="*/ 32 h 107"/>
                    <a:gd name="T8" fmla="*/ 132 w 146"/>
                    <a:gd name="T9" fmla="*/ 56 h 107"/>
                    <a:gd name="T10" fmla="*/ 111 w 146"/>
                    <a:gd name="T11" fmla="*/ 44 h 107"/>
                    <a:gd name="T12" fmla="*/ 108 w 146"/>
                    <a:gd name="T13" fmla="*/ 62 h 107"/>
                    <a:gd name="T14" fmla="*/ 105 w 146"/>
                    <a:gd name="T15" fmla="*/ 77 h 107"/>
                    <a:gd name="T16" fmla="*/ 87 w 146"/>
                    <a:gd name="T17" fmla="*/ 86 h 107"/>
                    <a:gd name="T18" fmla="*/ 51 w 146"/>
                    <a:gd name="T19" fmla="*/ 107 h 107"/>
                    <a:gd name="T20" fmla="*/ 33 w 146"/>
                    <a:gd name="T21" fmla="*/ 101 h 107"/>
                    <a:gd name="T22" fmla="*/ 18 w 146"/>
                    <a:gd name="T23" fmla="*/ 98 h 107"/>
                    <a:gd name="T24" fmla="*/ 0 w 146"/>
                    <a:gd name="T25" fmla="*/ 92 h 107"/>
                    <a:gd name="T26" fmla="*/ 12 w 146"/>
                    <a:gd name="T27" fmla="*/ 77 h 107"/>
                    <a:gd name="T28" fmla="*/ 30 w 146"/>
                    <a:gd name="T29" fmla="*/ 83 h 107"/>
                    <a:gd name="T30" fmla="*/ 60 w 146"/>
                    <a:gd name="T31" fmla="*/ 80 h 107"/>
                    <a:gd name="T32" fmla="*/ 87 w 146"/>
                    <a:gd name="T33" fmla="*/ 59 h 107"/>
                    <a:gd name="T34" fmla="*/ 93 w 146"/>
                    <a:gd name="T35" fmla="*/ 20 h 10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46" h="107">
                      <a:moveTo>
                        <a:pt x="93" y="20"/>
                      </a:moveTo>
                      <a:cubicBezTo>
                        <a:pt x="90" y="16"/>
                        <a:pt x="78" y="0"/>
                        <a:pt x="90" y="2"/>
                      </a:cubicBezTo>
                      <a:cubicBezTo>
                        <a:pt x="90" y="2"/>
                        <a:pt x="112" y="17"/>
                        <a:pt x="117" y="20"/>
                      </a:cubicBezTo>
                      <a:cubicBezTo>
                        <a:pt x="123" y="24"/>
                        <a:pt x="135" y="32"/>
                        <a:pt x="135" y="32"/>
                      </a:cubicBezTo>
                      <a:cubicBezTo>
                        <a:pt x="142" y="53"/>
                        <a:pt x="146" y="46"/>
                        <a:pt x="132" y="56"/>
                      </a:cubicBezTo>
                      <a:cubicBezTo>
                        <a:pt x="120" y="48"/>
                        <a:pt x="125" y="39"/>
                        <a:pt x="111" y="44"/>
                      </a:cubicBezTo>
                      <a:cubicBezTo>
                        <a:pt x="117" y="61"/>
                        <a:pt x="114" y="46"/>
                        <a:pt x="108" y="62"/>
                      </a:cubicBezTo>
                      <a:cubicBezTo>
                        <a:pt x="106" y="67"/>
                        <a:pt x="108" y="73"/>
                        <a:pt x="105" y="77"/>
                      </a:cubicBezTo>
                      <a:cubicBezTo>
                        <a:pt x="101" y="84"/>
                        <a:pt x="92" y="83"/>
                        <a:pt x="87" y="86"/>
                      </a:cubicBezTo>
                      <a:cubicBezTo>
                        <a:pt x="76" y="92"/>
                        <a:pt x="62" y="100"/>
                        <a:pt x="51" y="107"/>
                      </a:cubicBezTo>
                      <a:cubicBezTo>
                        <a:pt x="45" y="105"/>
                        <a:pt x="39" y="102"/>
                        <a:pt x="33" y="101"/>
                      </a:cubicBezTo>
                      <a:cubicBezTo>
                        <a:pt x="28" y="100"/>
                        <a:pt x="23" y="99"/>
                        <a:pt x="18" y="98"/>
                      </a:cubicBezTo>
                      <a:cubicBezTo>
                        <a:pt x="12" y="96"/>
                        <a:pt x="0" y="92"/>
                        <a:pt x="0" y="92"/>
                      </a:cubicBezTo>
                      <a:cubicBezTo>
                        <a:pt x="2" y="86"/>
                        <a:pt x="3" y="77"/>
                        <a:pt x="12" y="77"/>
                      </a:cubicBezTo>
                      <a:cubicBezTo>
                        <a:pt x="18" y="77"/>
                        <a:pt x="30" y="83"/>
                        <a:pt x="30" y="83"/>
                      </a:cubicBezTo>
                      <a:cubicBezTo>
                        <a:pt x="45" y="79"/>
                        <a:pt x="47" y="71"/>
                        <a:pt x="60" y="80"/>
                      </a:cubicBezTo>
                      <a:cubicBezTo>
                        <a:pt x="71" y="76"/>
                        <a:pt x="87" y="59"/>
                        <a:pt x="87" y="59"/>
                      </a:cubicBezTo>
                      <a:cubicBezTo>
                        <a:pt x="93" y="30"/>
                        <a:pt x="103" y="54"/>
                        <a:pt x="93" y="20"/>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40" name="Freeform 64"/>
                <p:cNvSpPr>
                  <a:spLocks/>
                </p:cNvSpPr>
                <p:nvPr/>
              </p:nvSpPr>
              <p:spPr bwMode="ltGray">
                <a:xfrm>
                  <a:off x="3538" y="3177"/>
                  <a:ext cx="34" cy="41"/>
                </a:xfrm>
                <a:custGeom>
                  <a:avLst/>
                  <a:gdLst>
                    <a:gd name="T0" fmla="*/ 13 w 34"/>
                    <a:gd name="T1" fmla="*/ 24 h 41"/>
                    <a:gd name="T2" fmla="*/ 13 w 34"/>
                    <a:gd name="T3" fmla="*/ 0 h 41"/>
                    <a:gd name="T4" fmla="*/ 34 w 34"/>
                    <a:gd name="T5" fmla="*/ 24 h 41"/>
                    <a:gd name="T6" fmla="*/ 13 w 34"/>
                    <a:gd name="T7" fmla="*/ 33 h 41"/>
                    <a:gd name="T8" fmla="*/ 13 w 34"/>
                    <a:gd name="T9" fmla="*/ 24 h 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 h="41">
                      <a:moveTo>
                        <a:pt x="13" y="24"/>
                      </a:moveTo>
                      <a:cubicBezTo>
                        <a:pt x="5" y="12"/>
                        <a:pt x="0" y="9"/>
                        <a:pt x="13" y="0"/>
                      </a:cubicBezTo>
                      <a:cubicBezTo>
                        <a:pt x="24" y="7"/>
                        <a:pt x="25" y="15"/>
                        <a:pt x="34" y="24"/>
                      </a:cubicBezTo>
                      <a:cubicBezTo>
                        <a:pt x="29" y="38"/>
                        <a:pt x="26" y="41"/>
                        <a:pt x="13" y="33"/>
                      </a:cubicBezTo>
                      <a:cubicBezTo>
                        <a:pt x="10" y="23"/>
                        <a:pt x="7" y="24"/>
                        <a:pt x="13" y="24"/>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41" name="Freeform 65"/>
                <p:cNvSpPr>
                  <a:spLocks/>
                </p:cNvSpPr>
                <p:nvPr/>
              </p:nvSpPr>
              <p:spPr bwMode="ltGray">
                <a:xfrm>
                  <a:off x="3580" y="3187"/>
                  <a:ext cx="39" cy="41"/>
                </a:xfrm>
                <a:custGeom>
                  <a:avLst/>
                  <a:gdLst>
                    <a:gd name="T0" fmla="*/ 7 w 39"/>
                    <a:gd name="T1" fmla="*/ 20 h 41"/>
                    <a:gd name="T2" fmla="*/ 31 w 39"/>
                    <a:gd name="T3" fmla="*/ 17 h 41"/>
                    <a:gd name="T4" fmla="*/ 1 w 39"/>
                    <a:gd name="T5" fmla="*/ 23 h 41"/>
                    <a:gd name="T6" fmla="*/ 7 w 39"/>
                    <a:gd name="T7" fmla="*/ 20 h 4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9" h="41">
                      <a:moveTo>
                        <a:pt x="7" y="20"/>
                      </a:moveTo>
                      <a:cubicBezTo>
                        <a:pt x="0" y="0"/>
                        <a:pt x="20" y="13"/>
                        <a:pt x="31" y="17"/>
                      </a:cubicBezTo>
                      <a:cubicBezTo>
                        <a:pt x="39" y="41"/>
                        <a:pt x="2" y="25"/>
                        <a:pt x="1" y="23"/>
                      </a:cubicBezTo>
                      <a:cubicBezTo>
                        <a:pt x="0" y="21"/>
                        <a:pt x="5" y="21"/>
                        <a:pt x="7" y="20"/>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42" name="Freeform 66"/>
                <p:cNvSpPr>
                  <a:spLocks/>
                </p:cNvSpPr>
                <p:nvPr/>
              </p:nvSpPr>
              <p:spPr bwMode="ltGray">
                <a:xfrm>
                  <a:off x="3646" y="3201"/>
                  <a:ext cx="26" cy="24"/>
                </a:xfrm>
                <a:custGeom>
                  <a:avLst/>
                  <a:gdLst>
                    <a:gd name="T0" fmla="*/ 16 w 26"/>
                    <a:gd name="T1" fmla="*/ 21 h 24"/>
                    <a:gd name="T2" fmla="*/ 13 w 26"/>
                    <a:gd name="T3" fmla="*/ 0 h 24"/>
                    <a:gd name="T4" fmla="*/ 22 w 26"/>
                    <a:gd name="T5" fmla="*/ 24 h 24"/>
                    <a:gd name="T6" fmla="*/ 16 w 26"/>
                    <a:gd name="T7" fmla="*/ 21 h 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 h="24">
                      <a:moveTo>
                        <a:pt x="16" y="21"/>
                      </a:moveTo>
                      <a:cubicBezTo>
                        <a:pt x="4" y="13"/>
                        <a:pt x="0" y="9"/>
                        <a:pt x="13" y="0"/>
                      </a:cubicBezTo>
                      <a:cubicBezTo>
                        <a:pt x="24" y="8"/>
                        <a:pt x="26" y="11"/>
                        <a:pt x="22" y="24"/>
                      </a:cubicBezTo>
                      <a:cubicBezTo>
                        <a:pt x="8" y="21"/>
                        <a:pt x="6" y="21"/>
                        <a:pt x="16" y="21"/>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43" name="Freeform 67"/>
                <p:cNvSpPr>
                  <a:spLocks/>
                </p:cNvSpPr>
                <p:nvPr/>
              </p:nvSpPr>
              <p:spPr bwMode="ltGray">
                <a:xfrm>
                  <a:off x="3679" y="3207"/>
                  <a:ext cx="28" cy="21"/>
                </a:xfrm>
                <a:custGeom>
                  <a:avLst/>
                  <a:gdLst>
                    <a:gd name="T0" fmla="*/ 16 w 28"/>
                    <a:gd name="T1" fmla="*/ 21 h 21"/>
                    <a:gd name="T2" fmla="*/ 13 w 28"/>
                    <a:gd name="T3" fmla="*/ 0 h 21"/>
                    <a:gd name="T4" fmla="*/ 25 w 28"/>
                    <a:gd name="T5" fmla="*/ 12 h 21"/>
                    <a:gd name="T6" fmla="*/ 16 w 28"/>
                    <a:gd name="T7" fmla="*/ 21 h 2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21">
                      <a:moveTo>
                        <a:pt x="16" y="21"/>
                      </a:moveTo>
                      <a:cubicBezTo>
                        <a:pt x="4" y="13"/>
                        <a:pt x="0" y="9"/>
                        <a:pt x="13" y="0"/>
                      </a:cubicBezTo>
                      <a:cubicBezTo>
                        <a:pt x="18" y="2"/>
                        <a:pt x="28" y="2"/>
                        <a:pt x="25" y="12"/>
                      </a:cubicBezTo>
                      <a:cubicBezTo>
                        <a:pt x="24" y="16"/>
                        <a:pt x="16" y="21"/>
                        <a:pt x="16" y="21"/>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44" name="Freeform 68"/>
                <p:cNvSpPr>
                  <a:spLocks/>
                </p:cNvSpPr>
                <p:nvPr/>
              </p:nvSpPr>
              <p:spPr bwMode="ltGray">
                <a:xfrm>
                  <a:off x="3674" y="3232"/>
                  <a:ext cx="24" cy="20"/>
                </a:xfrm>
                <a:custGeom>
                  <a:avLst/>
                  <a:gdLst>
                    <a:gd name="T0" fmla="*/ 0 w 24"/>
                    <a:gd name="T1" fmla="*/ 8 h 20"/>
                    <a:gd name="T2" fmla="*/ 24 w 24"/>
                    <a:gd name="T3" fmla="*/ 14 h 20"/>
                    <a:gd name="T4" fmla="*/ 3 w 24"/>
                    <a:gd name="T5" fmla="*/ 14 h 20"/>
                    <a:gd name="T6" fmla="*/ 0 w 24"/>
                    <a:gd name="T7" fmla="*/ 8 h 2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 h="20">
                      <a:moveTo>
                        <a:pt x="0" y="8"/>
                      </a:moveTo>
                      <a:cubicBezTo>
                        <a:pt x="13" y="0"/>
                        <a:pt x="16" y="2"/>
                        <a:pt x="24" y="14"/>
                      </a:cubicBezTo>
                      <a:cubicBezTo>
                        <a:pt x="17" y="16"/>
                        <a:pt x="11" y="20"/>
                        <a:pt x="3" y="14"/>
                      </a:cubicBezTo>
                      <a:cubicBezTo>
                        <a:pt x="0" y="11"/>
                        <a:pt x="0" y="0"/>
                        <a:pt x="0" y="8"/>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45" name="Freeform 69"/>
                <p:cNvSpPr>
                  <a:spLocks/>
                </p:cNvSpPr>
                <p:nvPr/>
              </p:nvSpPr>
              <p:spPr bwMode="ltGray">
                <a:xfrm>
                  <a:off x="3731" y="3441"/>
                  <a:ext cx="81" cy="54"/>
                </a:xfrm>
                <a:custGeom>
                  <a:avLst/>
                  <a:gdLst>
                    <a:gd name="T0" fmla="*/ 39 w 81"/>
                    <a:gd name="T1" fmla="*/ 27 h 54"/>
                    <a:gd name="T2" fmla="*/ 45 w 81"/>
                    <a:gd name="T3" fmla="*/ 6 h 54"/>
                    <a:gd name="T4" fmla="*/ 81 w 81"/>
                    <a:gd name="T5" fmla="*/ 33 h 54"/>
                    <a:gd name="T6" fmla="*/ 39 w 81"/>
                    <a:gd name="T7" fmla="*/ 27 h 5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1" h="54">
                      <a:moveTo>
                        <a:pt x="39" y="27"/>
                      </a:moveTo>
                      <a:cubicBezTo>
                        <a:pt x="27" y="9"/>
                        <a:pt x="0" y="0"/>
                        <a:pt x="45" y="6"/>
                      </a:cubicBezTo>
                      <a:cubicBezTo>
                        <a:pt x="59" y="15"/>
                        <a:pt x="70" y="22"/>
                        <a:pt x="81" y="33"/>
                      </a:cubicBezTo>
                      <a:cubicBezTo>
                        <a:pt x="74" y="54"/>
                        <a:pt x="50" y="38"/>
                        <a:pt x="39" y="27"/>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46" name="Freeform 70"/>
                <p:cNvSpPr>
                  <a:spLocks/>
                </p:cNvSpPr>
                <p:nvPr/>
              </p:nvSpPr>
              <p:spPr bwMode="ltGray">
                <a:xfrm>
                  <a:off x="2361" y="3354"/>
                  <a:ext cx="1079" cy="486"/>
                </a:xfrm>
                <a:custGeom>
                  <a:avLst/>
                  <a:gdLst>
                    <a:gd name="T0" fmla="*/ 470 w 1079"/>
                    <a:gd name="T1" fmla="*/ 42 h 486"/>
                    <a:gd name="T2" fmla="*/ 497 w 1079"/>
                    <a:gd name="T3" fmla="*/ 12 h 486"/>
                    <a:gd name="T4" fmla="*/ 485 w 1079"/>
                    <a:gd name="T5" fmla="*/ 24 h 486"/>
                    <a:gd name="T6" fmla="*/ 521 w 1079"/>
                    <a:gd name="T7" fmla="*/ 15 h 486"/>
                    <a:gd name="T8" fmla="*/ 593 w 1079"/>
                    <a:gd name="T9" fmla="*/ 36 h 486"/>
                    <a:gd name="T10" fmla="*/ 608 w 1079"/>
                    <a:gd name="T11" fmla="*/ 84 h 486"/>
                    <a:gd name="T12" fmla="*/ 614 w 1079"/>
                    <a:gd name="T13" fmla="*/ 105 h 486"/>
                    <a:gd name="T14" fmla="*/ 689 w 1079"/>
                    <a:gd name="T15" fmla="*/ 129 h 486"/>
                    <a:gd name="T16" fmla="*/ 779 w 1079"/>
                    <a:gd name="T17" fmla="*/ 120 h 486"/>
                    <a:gd name="T18" fmla="*/ 830 w 1079"/>
                    <a:gd name="T19" fmla="*/ 30 h 486"/>
                    <a:gd name="T20" fmla="*/ 878 w 1079"/>
                    <a:gd name="T21" fmla="*/ 69 h 486"/>
                    <a:gd name="T22" fmla="*/ 902 w 1079"/>
                    <a:gd name="T23" fmla="*/ 123 h 486"/>
                    <a:gd name="T24" fmla="*/ 911 w 1079"/>
                    <a:gd name="T25" fmla="*/ 141 h 486"/>
                    <a:gd name="T26" fmla="*/ 980 w 1079"/>
                    <a:gd name="T27" fmla="*/ 189 h 486"/>
                    <a:gd name="T28" fmla="*/ 1010 w 1079"/>
                    <a:gd name="T29" fmla="*/ 231 h 486"/>
                    <a:gd name="T30" fmla="*/ 1028 w 1079"/>
                    <a:gd name="T31" fmla="*/ 225 h 486"/>
                    <a:gd name="T32" fmla="*/ 1052 w 1079"/>
                    <a:gd name="T33" fmla="*/ 249 h 486"/>
                    <a:gd name="T34" fmla="*/ 1079 w 1079"/>
                    <a:gd name="T35" fmla="*/ 306 h 486"/>
                    <a:gd name="T36" fmla="*/ 1004 w 1079"/>
                    <a:gd name="T37" fmla="*/ 399 h 486"/>
                    <a:gd name="T38" fmla="*/ 947 w 1079"/>
                    <a:gd name="T39" fmla="*/ 444 h 486"/>
                    <a:gd name="T40" fmla="*/ 842 w 1079"/>
                    <a:gd name="T41" fmla="*/ 465 h 486"/>
                    <a:gd name="T42" fmla="*/ 818 w 1079"/>
                    <a:gd name="T43" fmla="*/ 480 h 486"/>
                    <a:gd name="T44" fmla="*/ 722 w 1079"/>
                    <a:gd name="T45" fmla="*/ 480 h 486"/>
                    <a:gd name="T46" fmla="*/ 674 w 1079"/>
                    <a:gd name="T47" fmla="*/ 456 h 486"/>
                    <a:gd name="T48" fmla="*/ 677 w 1079"/>
                    <a:gd name="T49" fmla="*/ 402 h 486"/>
                    <a:gd name="T50" fmla="*/ 647 w 1079"/>
                    <a:gd name="T51" fmla="*/ 414 h 486"/>
                    <a:gd name="T52" fmla="*/ 602 w 1079"/>
                    <a:gd name="T53" fmla="*/ 441 h 486"/>
                    <a:gd name="T54" fmla="*/ 512 w 1079"/>
                    <a:gd name="T55" fmla="*/ 399 h 486"/>
                    <a:gd name="T56" fmla="*/ 416 w 1079"/>
                    <a:gd name="T57" fmla="*/ 402 h 486"/>
                    <a:gd name="T58" fmla="*/ 320 w 1079"/>
                    <a:gd name="T59" fmla="*/ 411 h 486"/>
                    <a:gd name="T60" fmla="*/ 239 w 1079"/>
                    <a:gd name="T61" fmla="*/ 405 h 486"/>
                    <a:gd name="T62" fmla="*/ 179 w 1079"/>
                    <a:gd name="T63" fmla="*/ 423 h 486"/>
                    <a:gd name="T64" fmla="*/ 116 w 1079"/>
                    <a:gd name="T65" fmla="*/ 378 h 486"/>
                    <a:gd name="T66" fmla="*/ 2 w 1079"/>
                    <a:gd name="T67" fmla="*/ 261 h 486"/>
                    <a:gd name="T68" fmla="*/ 17 w 1079"/>
                    <a:gd name="T69" fmla="*/ 249 h 486"/>
                    <a:gd name="T70" fmla="*/ 2 w 1079"/>
                    <a:gd name="T71" fmla="*/ 204 h 486"/>
                    <a:gd name="T72" fmla="*/ 20 w 1079"/>
                    <a:gd name="T73" fmla="*/ 198 h 486"/>
                    <a:gd name="T74" fmla="*/ 179 w 1079"/>
                    <a:gd name="T75" fmla="*/ 171 h 486"/>
                    <a:gd name="T76" fmla="*/ 233 w 1079"/>
                    <a:gd name="T77" fmla="*/ 123 h 486"/>
                    <a:gd name="T78" fmla="*/ 272 w 1079"/>
                    <a:gd name="T79" fmla="*/ 111 h 486"/>
                    <a:gd name="T80" fmla="*/ 317 w 1079"/>
                    <a:gd name="T81" fmla="*/ 69 h 486"/>
                    <a:gd name="T82" fmla="*/ 386 w 1079"/>
                    <a:gd name="T83" fmla="*/ 84 h 486"/>
                    <a:gd name="T84" fmla="*/ 404 w 1079"/>
                    <a:gd name="T85" fmla="*/ 90 h 486"/>
                    <a:gd name="T86" fmla="*/ 437 w 1079"/>
                    <a:gd name="T87" fmla="*/ 102 h 486"/>
                    <a:gd name="T88" fmla="*/ 449 w 1079"/>
                    <a:gd name="T89" fmla="*/ 60 h 48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079" h="486">
                      <a:moveTo>
                        <a:pt x="449" y="60"/>
                      </a:moveTo>
                      <a:cubicBezTo>
                        <a:pt x="453" y="48"/>
                        <a:pt x="458" y="46"/>
                        <a:pt x="470" y="42"/>
                      </a:cubicBezTo>
                      <a:cubicBezTo>
                        <a:pt x="474" y="30"/>
                        <a:pt x="471" y="26"/>
                        <a:pt x="464" y="15"/>
                      </a:cubicBezTo>
                      <a:cubicBezTo>
                        <a:pt x="487" y="7"/>
                        <a:pt x="476" y="8"/>
                        <a:pt x="497" y="12"/>
                      </a:cubicBezTo>
                      <a:cubicBezTo>
                        <a:pt x="496" y="15"/>
                        <a:pt x="496" y="19"/>
                        <a:pt x="494" y="21"/>
                      </a:cubicBezTo>
                      <a:cubicBezTo>
                        <a:pt x="492" y="23"/>
                        <a:pt x="486" y="21"/>
                        <a:pt x="485" y="24"/>
                      </a:cubicBezTo>
                      <a:cubicBezTo>
                        <a:pt x="480" y="33"/>
                        <a:pt x="494" y="35"/>
                        <a:pt x="497" y="36"/>
                      </a:cubicBezTo>
                      <a:cubicBezTo>
                        <a:pt x="535" y="31"/>
                        <a:pt x="514" y="37"/>
                        <a:pt x="521" y="15"/>
                      </a:cubicBezTo>
                      <a:cubicBezTo>
                        <a:pt x="534" y="19"/>
                        <a:pt x="544" y="26"/>
                        <a:pt x="557" y="30"/>
                      </a:cubicBezTo>
                      <a:cubicBezTo>
                        <a:pt x="569" y="34"/>
                        <a:pt x="593" y="36"/>
                        <a:pt x="593" y="36"/>
                      </a:cubicBezTo>
                      <a:cubicBezTo>
                        <a:pt x="607" y="31"/>
                        <a:pt x="619" y="35"/>
                        <a:pt x="632" y="39"/>
                      </a:cubicBezTo>
                      <a:cubicBezTo>
                        <a:pt x="628" y="55"/>
                        <a:pt x="622" y="74"/>
                        <a:pt x="608" y="84"/>
                      </a:cubicBezTo>
                      <a:cubicBezTo>
                        <a:pt x="604" y="96"/>
                        <a:pt x="599" y="98"/>
                        <a:pt x="587" y="102"/>
                      </a:cubicBezTo>
                      <a:cubicBezTo>
                        <a:pt x="598" y="106"/>
                        <a:pt x="603" y="101"/>
                        <a:pt x="614" y="105"/>
                      </a:cubicBezTo>
                      <a:cubicBezTo>
                        <a:pt x="625" y="122"/>
                        <a:pt x="643" y="121"/>
                        <a:pt x="662" y="123"/>
                      </a:cubicBezTo>
                      <a:cubicBezTo>
                        <a:pt x="673" y="130"/>
                        <a:pt x="677" y="133"/>
                        <a:pt x="689" y="129"/>
                      </a:cubicBezTo>
                      <a:cubicBezTo>
                        <a:pt x="701" y="133"/>
                        <a:pt x="711" y="134"/>
                        <a:pt x="722" y="141"/>
                      </a:cubicBezTo>
                      <a:cubicBezTo>
                        <a:pt x="756" y="138"/>
                        <a:pt x="755" y="136"/>
                        <a:pt x="779" y="120"/>
                      </a:cubicBezTo>
                      <a:cubicBezTo>
                        <a:pt x="789" y="91"/>
                        <a:pt x="773" y="13"/>
                        <a:pt x="812" y="0"/>
                      </a:cubicBezTo>
                      <a:cubicBezTo>
                        <a:pt x="828" y="5"/>
                        <a:pt x="822" y="18"/>
                        <a:pt x="830" y="30"/>
                      </a:cubicBezTo>
                      <a:cubicBezTo>
                        <a:pt x="839" y="43"/>
                        <a:pt x="849" y="53"/>
                        <a:pt x="857" y="66"/>
                      </a:cubicBezTo>
                      <a:cubicBezTo>
                        <a:pt x="863" y="111"/>
                        <a:pt x="856" y="76"/>
                        <a:pt x="878" y="69"/>
                      </a:cubicBezTo>
                      <a:cubicBezTo>
                        <a:pt x="881" y="70"/>
                        <a:pt x="885" y="69"/>
                        <a:pt x="887" y="72"/>
                      </a:cubicBezTo>
                      <a:cubicBezTo>
                        <a:pt x="897" y="86"/>
                        <a:pt x="896" y="108"/>
                        <a:pt x="902" y="123"/>
                      </a:cubicBezTo>
                      <a:cubicBezTo>
                        <a:pt x="903" y="126"/>
                        <a:pt x="906" y="129"/>
                        <a:pt x="908" y="132"/>
                      </a:cubicBezTo>
                      <a:cubicBezTo>
                        <a:pt x="909" y="135"/>
                        <a:pt x="910" y="138"/>
                        <a:pt x="911" y="141"/>
                      </a:cubicBezTo>
                      <a:cubicBezTo>
                        <a:pt x="911" y="141"/>
                        <a:pt x="916" y="161"/>
                        <a:pt x="917" y="162"/>
                      </a:cubicBezTo>
                      <a:cubicBezTo>
                        <a:pt x="930" y="175"/>
                        <a:pt x="962" y="177"/>
                        <a:pt x="980" y="189"/>
                      </a:cubicBezTo>
                      <a:cubicBezTo>
                        <a:pt x="987" y="199"/>
                        <a:pt x="992" y="203"/>
                        <a:pt x="998" y="213"/>
                      </a:cubicBezTo>
                      <a:cubicBezTo>
                        <a:pt x="1002" y="219"/>
                        <a:pt x="1006" y="225"/>
                        <a:pt x="1010" y="231"/>
                      </a:cubicBezTo>
                      <a:cubicBezTo>
                        <a:pt x="1012" y="234"/>
                        <a:pt x="1016" y="240"/>
                        <a:pt x="1016" y="240"/>
                      </a:cubicBezTo>
                      <a:cubicBezTo>
                        <a:pt x="1023" y="220"/>
                        <a:pt x="999" y="219"/>
                        <a:pt x="1028" y="225"/>
                      </a:cubicBezTo>
                      <a:cubicBezTo>
                        <a:pt x="1030" y="231"/>
                        <a:pt x="1032" y="237"/>
                        <a:pt x="1034" y="243"/>
                      </a:cubicBezTo>
                      <a:cubicBezTo>
                        <a:pt x="1036" y="249"/>
                        <a:pt x="1052" y="249"/>
                        <a:pt x="1052" y="249"/>
                      </a:cubicBezTo>
                      <a:cubicBezTo>
                        <a:pt x="1073" y="270"/>
                        <a:pt x="1063" y="262"/>
                        <a:pt x="1079" y="273"/>
                      </a:cubicBezTo>
                      <a:cubicBezTo>
                        <a:pt x="1072" y="310"/>
                        <a:pt x="1079" y="264"/>
                        <a:pt x="1079" y="306"/>
                      </a:cubicBezTo>
                      <a:cubicBezTo>
                        <a:pt x="1079" y="330"/>
                        <a:pt x="1061" y="353"/>
                        <a:pt x="1049" y="372"/>
                      </a:cubicBezTo>
                      <a:cubicBezTo>
                        <a:pt x="1044" y="380"/>
                        <a:pt x="1011" y="394"/>
                        <a:pt x="1004" y="399"/>
                      </a:cubicBezTo>
                      <a:cubicBezTo>
                        <a:pt x="996" y="404"/>
                        <a:pt x="977" y="411"/>
                        <a:pt x="977" y="411"/>
                      </a:cubicBezTo>
                      <a:cubicBezTo>
                        <a:pt x="966" y="422"/>
                        <a:pt x="960" y="435"/>
                        <a:pt x="947" y="444"/>
                      </a:cubicBezTo>
                      <a:cubicBezTo>
                        <a:pt x="930" y="469"/>
                        <a:pt x="885" y="463"/>
                        <a:pt x="860" y="480"/>
                      </a:cubicBezTo>
                      <a:cubicBezTo>
                        <a:pt x="854" y="476"/>
                        <a:pt x="850" y="465"/>
                        <a:pt x="842" y="465"/>
                      </a:cubicBezTo>
                      <a:cubicBezTo>
                        <a:pt x="838" y="465"/>
                        <a:pt x="839" y="472"/>
                        <a:pt x="836" y="474"/>
                      </a:cubicBezTo>
                      <a:cubicBezTo>
                        <a:pt x="831" y="477"/>
                        <a:pt x="818" y="480"/>
                        <a:pt x="818" y="480"/>
                      </a:cubicBezTo>
                      <a:cubicBezTo>
                        <a:pt x="799" y="474"/>
                        <a:pt x="758" y="486"/>
                        <a:pt x="758" y="486"/>
                      </a:cubicBezTo>
                      <a:cubicBezTo>
                        <a:pt x="741" y="480"/>
                        <a:pt x="743" y="476"/>
                        <a:pt x="722" y="480"/>
                      </a:cubicBezTo>
                      <a:cubicBezTo>
                        <a:pt x="710" y="476"/>
                        <a:pt x="707" y="468"/>
                        <a:pt x="698" y="459"/>
                      </a:cubicBezTo>
                      <a:cubicBezTo>
                        <a:pt x="693" y="440"/>
                        <a:pt x="687" y="447"/>
                        <a:pt x="674" y="456"/>
                      </a:cubicBezTo>
                      <a:cubicBezTo>
                        <a:pt x="658" y="455"/>
                        <a:pt x="622" y="451"/>
                        <a:pt x="653" y="441"/>
                      </a:cubicBezTo>
                      <a:cubicBezTo>
                        <a:pt x="656" y="431"/>
                        <a:pt x="669" y="407"/>
                        <a:pt x="677" y="402"/>
                      </a:cubicBezTo>
                      <a:cubicBezTo>
                        <a:pt x="674" y="388"/>
                        <a:pt x="677" y="377"/>
                        <a:pt x="662" y="387"/>
                      </a:cubicBezTo>
                      <a:cubicBezTo>
                        <a:pt x="657" y="403"/>
                        <a:pt x="661" y="393"/>
                        <a:pt x="647" y="414"/>
                      </a:cubicBezTo>
                      <a:cubicBezTo>
                        <a:pt x="643" y="420"/>
                        <a:pt x="629" y="426"/>
                        <a:pt x="629" y="426"/>
                      </a:cubicBezTo>
                      <a:cubicBezTo>
                        <a:pt x="620" y="439"/>
                        <a:pt x="619" y="445"/>
                        <a:pt x="602" y="441"/>
                      </a:cubicBezTo>
                      <a:cubicBezTo>
                        <a:pt x="596" y="423"/>
                        <a:pt x="562" y="414"/>
                        <a:pt x="545" y="408"/>
                      </a:cubicBezTo>
                      <a:cubicBezTo>
                        <a:pt x="534" y="404"/>
                        <a:pt x="512" y="399"/>
                        <a:pt x="512" y="399"/>
                      </a:cubicBezTo>
                      <a:cubicBezTo>
                        <a:pt x="500" y="403"/>
                        <a:pt x="492" y="399"/>
                        <a:pt x="479" y="396"/>
                      </a:cubicBezTo>
                      <a:cubicBezTo>
                        <a:pt x="457" y="400"/>
                        <a:pt x="438" y="397"/>
                        <a:pt x="416" y="402"/>
                      </a:cubicBezTo>
                      <a:cubicBezTo>
                        <a:pt x="400" y="398"/>
                        <a:pt x="385" y="401"/>
                        <a:pt x="368" y="399"/>
                      </a:cubicBezTo>
                      <a:cubicBezTo>
                        <a:pt x="352" y="403"/>
                        <a:pt x="336" y="406"/>
                        <a:pt x="320" y="411"/>
                      </a:cubicBezTo>
                      <a:cubicBezTo>
                        <a:pt x="314" y="413"/>
                        <a:pt x="302" y="417"/>
                        <a:pt x="302" y="417"/>
                      </a:cubicBezTo>
                      <a:cubicBezTo>
                        <a:pt x="275" y="408"/>
                        <a:pt x="271" y="408"/>
                        <a:pt x="239" y="405"/>
                      </a:cubicBezTo>
                      <a:cubicBezTo>
                        <a:pt x="227" y="407"/>
                        <a:pt x="206" y="420"/>
                        <a:pt x="206" y="420"/>
                      </a:cubicBezTo>
                      <a:cubicBezTo>
                        <a:pt x="197" y="417"/>
                        <a:pt x="179" y="423"/>
                        <a:pt x="179" y="423"/>
                      </a:cubicBezTo>
                      <a:cubicBezTo>
                        <a:pt x="158" y="420"/>
                        <a:pt x="154" y="417"/>
                        <a:pt x="137" y="411"/>
                      </a:cubicBezTo>
                      <a:cubicBezTo>
                        <a:pt x="97" y="371"/>
                        <a:pt x="132" y="412"/>
                        <a:pt x="116" y="378"/>
                      </a:cubicBezTo>
                      <a:cubicBezTo>
                        <a:pt x="101" y="346"/>
                        <a:pt x="67" y="310"/>
                        <a:pt x="38" y="291"/>
                      </a:cubicBezTo>
                      <a:cubicBezTo>
                        <a:pt x="31" y="271"/>
                        <a:pt x="18" y="272"/>
                        <a:pt x="2" y="261"/>
                      </a:cubicBezTo>
                      <a:cubicBezTo>
                        <a:pt x="3" y="258"/>
                        <a:pt x="3" y="254"/>
                        <a:pt x="5" y="252"/>
                      </a:cubicBezTo>
                      <a:cubicBezTo>
                        <a:pt x="8" y="249"/>
                        <a:pt x="17" y="253"/>
                        <a:pt x="17" y="249"/>
                      </a:cubicBezTo>
                      <a:cubicBezTo>
                        <a:pt x="17" y="242"/>
                        <a:pt x="5" y="231"/>
                        <a:pt x="5" y="231"/>
                      </a:cubicBezTo>
                      <a:cubicBezTo>
                        <a:pt x="8" y="222"/>
                        <a:pt x="2" y="204"/>
                        <a:pt x="2" y="204"/>
                      </a:cubicBezTo>
                      <a:cubicBezTo>
                        <a:pt x="5" y="196"/>
                        <a:pt x="0" y="178"/>
                        <a:pt x="8" y="180"/>
                      </a:cubicBezTo>
                      <a:cubicBezTo>
                        <a:pt x="15" y="181"/>
                        <a:pt x="20" y="198"/>
                        <a:pt x="20" y="198"/>
                      </a:cubicBezTo>
                      <a:cubicBezTo>
                        <a:pt x="43" y="190"/>
                        <a:pt x="64" y="179"/>
                        <a:pt x="89" y="174"/>
                      </a:cubicBezTo>
                      <a:cubicBezTo>
                        <a:pt x="137" y="176"/>
                        <a:pt x="142" y="178"/>
                        <a:pt x="179" y="171"/>
                      </a:cubicBezTo>
                      <a:cubicBezTo>
                        <a:pt x="193" y="168"/>
                        <a:pt x="218" y="153"/>
                        <a:pt x="218" y="153"/>
                      </a:cubicBezTo>
                      <a:cubicBezTo>
                        <a:pt x="227" y="140"/>
                        <a:pt x="215" y="129"/>
                        <a:pt x="233" y="123"/>
                      </a:cubicBezTo>
                      <a:cubicBezTo>
                        <a:pt x="255" y="91"/>
                        <a:pt x="249" y="118"/>
                        <a:pt x="260" y="135"/>
                      </a:cubicBezTo>
                      <a:cubicBezTo>
                        <a:pt x="269" y="121"/>
                        <a:pt x="258" y="120"/>
                        <a:pt x="272" y="111"/>
                      </a:cubicBezTo>
                      <a:cubicBezTo>
                        <a:pt x="276" y="99"/>
                        <a:pt x="280" y="94"/>
                        <a:pt x="290" y="87"/>
                      </a:cubicBezTo>
                      <a:cubicBezTo>
                        <a:pt x="308" y="93"/>
                        <a:pt x="302" y="74"/>
                        <a:pt x="317" y="69"/>
                      </a:cubicBezTo>
                      <a:cubicBezTo>
                        <a:pt x="335" y="73"/>
                        <a:pt x="334" y="68"/>
                        <a:pt x="350" y="63"/>
                      </a:cubicBezTo>
                      <a:cubicBezTo>
                        <a:pt x="371" y="68"/>
                        <a:pt x="369" y="73"/>
                        <a:pt x="386" y="84"/>
                      </a:cubicBezTo>
                      <a:cubicBezTo>
                        <a:pt x="388" y="87"/>
                        <a:pt x="395" y="100"/>
                        <a:pt x="401" y="99"/>
                      </a:cubicBezTo>
                      <a:cubicBezTo>
                        <a:pt x="404" y="98"/>
                        <a:pt x="402" y="92"/>
                        <a:pt x="404" y="90"/>
                      </a:cubicBezTo>
                      <a:cubicBezTo>
                        <a:pt x="406" y="88"/>
                        <a:pt x="410" y="88"/>
                        <a:pt x="413" y="87"/>
                      </a:cubicBezTo>
                      <a:cubicBezTo>
                        <a:pt x="425" y="91"/>
                        <a:pt x="425" y="98"/>
                        <a:pt x="437" y="102"/>
                      </a:cubicBezTo>
                      <a:cubicBezTo>
                        <a:pt x="440" y="93"/>
                        <a:pt x="434" y="75"/>
                        <a:pt x="434" y="75"/>
                      </a:cubicBezTo>
                      <a:cubicBezTo>
                        <a:pt x="438" y="69"/>
                        <a:pt x="449" y="60"/>
                        <a:pt x="449" y="60"/>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47" name="Freeform 71"/>
                <p:cNvSpPr>
                  <a:spLocks/>
                </p:cNvSpPr>
                <p:nvPr/>
              </p:nvSpPr>
              <p:spPr bwMode="ltGray">
                <a:xfrm>
                  <a:off x="3182" y="3846"/>
                  <a:ext cx="77" cy="42"/>
                </a:xfrm>
                <a:custGeom>
                  <a:avLst/>
                  <a:gdLst>
                    <a:gd name="T0" fmla="*/ 12 w 77"/>
                    <a:gd name="T1" fmla="*/ 3 h 42"/>
                    <a:gd name="T2" fmla="*/ 60 w 77"/>
                    <a:gd name="T3" fmla="*/ 0 h 42"/>
                    <a:gd name="T4" fmla="*/ 66 w 77"/>
                    <a:gd name="T5" fmla="*/ 30 h 42"/>
                    <a:gd name="T6" fmla="*/ 30 w 77"/>
                    <a:gd name="T7" fmla="*/ 42 h 42"/>
                    <a:gd name="T8" fmla="*/ 9 w 77"/>
                    <a:gd name="T9" fmla="*/ 33 h 42"/>
                    <a:gd name="T10" fmla="*/ 3 w 77"/>
                    <a:gd name="T11" fmla="*/ 15 h 42"/>
                    <a:gd name="T12" fmla="*/ 0 w 77"/>
                    <a:gd name="T13" fmla="*/ 6 h 42"/>
                    <a:gd name="T14" fmla="*/ 12 w 77"/>
                    <a:gd name="T15" fmla="*/ 3 h 4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7" h="42">
                      <a:moveTo>
                        <a:pt x="12" y="3"/>
                      </a:moveTo>
                      <a:cubicBezTo>
                        <a:pt x="28" y="8"/>
                        <a:pt x="44" y="4"/>
                        <a:pt x="60" y="0"/>
                      </a:cubicBezTo>
                      <a:cubicBezTo>
                        <a:pt x="77" y="6"/>
                        <a:pt x="71" y="14"/>
                        <a:pt x="66" y="30"/>
                      </a:cubicBezTo>
                      <a:cubicBezTo>
                        <a:pt x="63" y="39"/>
                        <a:pt x="35" y="41"/>
                        <a:pt x="30" y="42"/>
                      </a:cubicBezTo>
                      <a:cubicBezTo>
                        <a:pt x="24" y="41"/>
                        <a:pt x="13" y="39"/>
                        <a:pt x="9" y="33"/>
                      </a:cubicBezTo>
                      <a:cubicBezTo>
                        <a:pt x="6" y="28"/>
                        <a:pt x="5" y="21"/>
                        <a:pt x="3" y="15"/>
                      </a:cubicBezTo>
                      <a:cubicBezTo>
                        <a:pt x="2" y="12"/>
                        <a:pt x="0" y="6"/>
                        <a:pt x="0" y="6"/>
                      </a:cubicBezTo>
                      <a:cubicBezTo>
                        <a:pt x="10" y="3"/>
                        <a:pt x="6" y="3"/>
                        <a:pt x="12" y="3"/>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48" name="Freeform 72"/>
                <p:cNvSpPr>
                  <a:spLocks/>
                </p:cNvSpPr>
                <p:nvPr/>
              </p:nvSpPr>
              <p:spPr bwMode="ltGray">
                <a:xfrm>
                  <a:off x="3867" y="3351"/>
                  <a:ext cx="29" cy="18"/>
                </a:xfrm>
                <a:custGeom>
                  <a:avLst/>
                  <a:gdLst>
                    <a:gd name="T0" fmla="*/ 2 w 29"/>
                    <a:gd name="T1" fmla="*/ 9 h 18"/>
                    <a:gd name="T2" fmla="*/ 11 w 29"/>
                    <a:gd name="T3" fmla="*/ 18 h 18"/>
                    <a:gd name="T4" fmla="*/ 2 w 29"/>
                    <a:gd name="T5" fmla="*/ 9 h 18"/>
                    <a:gd name="T6" fmla="*/ 0 60000 65536"/>
                    <a:gd name="T7" fmla="*/ 0 60000 65536"/>
                    <a:gd name="T8" fmla="*/ 0 60000 65536"/>
                  </a:gdLst>
                  <a:ahLst/>
                  <a:cxnLst>
                    <a:cxn ang="T6">
                      <a:pos x="T0" y="T1"/>
                    </a:cxn>
                    <a:cxn ang="T7">
                      <a:pos x="T2" y="T3"/>
                    </a:cxn>
                    <a:cxn ang="T8">
                      <a:pos x="T4" y="T5"/>
                    </a:cxn>
                  </a:cxnLst>
                  <a:rect l="0" t="0" r="r" b="b"/>
                  <a:pathLst>
                    <a:path w="29" h="18">
                      <a:moveTo>
                        <a:pt x="2" y="9"/>
                      </a:moveTo>
                      <a:cubicBezTo>
                        <a:pt x="14" y="1"/>
                        <a:pt x="29" y="0"/>
                        <a:pt x="11" y="18"/>
                      </a:cubicBezTo>
                      <a:cubicBezTo>
                        <a:pt x="0" y="14"/>
                        <a:pt x="2" y="18"/>
                        <a:pt x="2" y="9"/>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49" name="Freeform 73"/>
                <p:cNvSpPr>
                  <a:spLocks/>
                </p:cNvSpPr>
                <p:nvPr/>
              </p:nvSpPr>
              <p:spPr bwMode="ltGray">
                <a:xfrm>
                  <a:off x="3836" y="3305"/>
                  <a:ext cx="36" cy="49"/>
                </a:xfrm>
                <a:custGeom>
                  <a:avLst/>
                  <a:gdLst>
                    <a:gd name="T0" fmla="*/ 27 w 36"/>
                    <a:gd name="T1" fmla="*/ 49 h 49"/>
                    <a:gd name="T2" fmla="*/ 0 w 36"/>
                    <a:gd name="T3" fmla="*/ 19 h 49"/>
                    <a:gd name="T4" fmla="*/ 36 w 36"/>
                    <a:gd name="T5" fmla="*/ 13 h 49"/>
                    <a:gd name="T6" fmla="*/ 24 w 36"/>
                    <a:gd name="T7" fmla="*/ 31 h 49"/>
                    <a:gd name="T8" fmla="*/ 27 w 36"/>
                    <a:gd name="T9" fmla="*/ 49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49">
                      <a:moveTo>
                        <a:pt x="27" y="49"/>
                      </a:moveTo>
                      <a:cubicBezTo>
                        <a:pt x="3" y="44"/>
                        <a:pt x="11" y="36"/>
                        <a:pt x="0" y="19"/>
                      </a:cubicBezTo>
                      <a:cubicBezTo>
                        <a:pt x="6" y="0"/>
                        <a:pt x="21" y="10"/>
                        <a:pt x="36" y="13"/>
                      </a:cubicBezTo>
                      <a:cubicBezTo>
                        <a:pt x="21" y="35"/>
                        <a:pt x="17" y="4"/>
                        <a:pt x="24" y="31"/>
                      </a:cubicBezTo>
                      <a:cubicBezTo>
                        <a:pt x="20" y="43"/>
                        <a:pt x="19" y="37"/>
                        <a:pt x="27" y="49"/>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50" name="Freeform 74"/>
                <p:cNvSpPr>
                  <a:spLocks/>
                </p:cNvSpPr>
                <p:nvPr/>
              </p:nvSpPr>
              <p:spPr bwMode="ltGray">
                <a:xfrm>
                  <a:off x="4067" y="3275"/>
                  <a:ext cx="39" cy="25"/>
                </a:xfrm>
                <a:custGeom>
                  <a:avLst/>
                  <a:gdLst>
                    <a:gd name="T0" fmla="*/ 9 w 39"/>
                    <a:gd name="T1" fmla="*/ 19 h 25"/>
                    <a:gd name="T2" fmla="*/ 39 w 39"/>
                    <a:gd name="T3" fmla="*/ 7 h 25"/>
                    <a:gd name="T4" fmla="*/ 18 w 39"/>
                    <a:gd name="T5" fmla="*/ 22 h 25"/>
                    <a:gd name="T6" fmla="*/ 9 w 39"/>
                    <a:gd name="T7" fmla="*/ 25 h 25"/>
                    <a:gd name="T8" fmla="*/ 9 w 39"/>
                    <a:gd name="T9" fmla="*/ 19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9" h="25">
                      <a:moveTo>
                        <a:pt x="9" y="19"/>
                      </a:moveTo>
                      <a:cubicBezTo>
                        <a:pt x="14" y="0"/>
                        <a:pt x="20" y="4"/>
                        <a:pt x="39" y="7"/>
                      </a:cubicBezTo>
                      <a:cubicBezTo>
                        <a:pt x="34" y="22"/>
                        <a:pt x="39" y="15"/>
                        <a:pt x="18" y="22"/>
                      </a:cubicBezTo>
                      <a:cubicBezTo>
                        <a:pt x="15" y="23"/>
                        <a:pt x="9" y="25"/>
                        <a:pt x="9" y="25"/>
                      </a:cubicBezTo>
                      <a:cubicBezTo>
                        <a:pt x="2" y="14"/>
                        <a:pt x="0" y="14"/>
                        <a:pt x="9" y="19"/>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51" name="Freeform 75"/>
                <p:cNvSpPr>
                  <a:spLocks/>
                </p:cNvSpPr>
                <p:nvPr/>
              </p:nvSpPr>
              <p:spPr bwMode="ltGray">
                <a:xfrm>
                  <a:off x="4104" y="3225"/>
                  <a:ext cx="44" cy="33"/>
                </a:xfrm>
                <a:custGeom>
                  <a:avLst/>
                  <a:gdLst>
                    <a:gd name="T0" fmla="*/ 20 w 44"/>
                    <a:gd name="T1" fmla="*/ 33 h 33"/>
                    <a:gd name="T2" fmla="*/ 2 w 44"/>
                    <a:gd name="T3" fmla="*/ 21 h 33"/>
                    <a:gd name="T4" fmla="*/ 26 w 44"/>
                    <a:gd name="T5" fmla="*/ 0 h 33"/>
                    <a:gd name="T6" fmla="*/ 20 w 44"/>
                    <a:gd name="T7" fmla="*/ 33 h 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33">
                      <a:moveTo>
                        <a:pt x="20" y="33"/>
                      </a:moveTo>
                      <a:cubicBezTo>
                        <a:pt x="13" y="32"/>
                        <a:pt x="0" y="33"/>
                        <a:pt x="2" y="21"/>
                      </a:cubicBezTo>
                      <a:cubicBezTo>
                        <a:pt x="4" y="11"/>
                        <a:pt x="26" y="0"/>
                        <a:pt x="26" y="0"/>
                      </a:cubicBezTo>
                      <a:cubicBezTo>
                        <a:pt x="44" y="6"/>
                        <a:pt x="35" y="33"/>
                        <a:pt x="20" y="33"/>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52" name="Freeform 76"/>
                <p:cNvSpPr>
                  <a:spLocks/>
                </p:cNvSpPr>
                <p:nvPr/>
              </p:nvSpPr>
              <p:spPr bwMode="ltGray">
                <a:xfrm>
                  <a:off x="4298" y="3159"/>
                  <a:ext cx="15" cy="25"/>
                </a:xfrm>
                <a:custGeom>
                  <a:avLst/>
                  <a:gdLst>
                    <a:gd name="T0" fmla="*/ 0 w 15"/>
                    <a:gd name="T1" fmla="*/ 24 h 25"/>
                    <a:gd name="T2" fmla="*/ 15 w 15"/>
                    <a:gd name="T3" fmla="*/ 18 h 25"/>
                    <a:gd name="T4" fmla="*/ 0 w 15"/>
                    <a:gd name="T5" fmla="*/ 24 h 25"/>
                    <a:gd name="T6" fmla="*/ 0 60000 65536"/>
                    <a:gd name="T7" fmla="*/ 0 60000 65536"/>
                    <a:gd name="T8" fmla="*/ 0 60000 65536"/>
                  </a:gdLst>
                  <a:ahLst/>
                  <a:cxnLst>
                    <a:cxn ang="T6">
                      <a:pos x="T0" y="T1"/>
                    </a:cxn>
                    <a:cxn ang="T7">
                      <a:pos x="T2" y="T3"/>
                    </a:cxn>
                    <a:cxn ang="T8">
                      <a:pos x="T4" y="T5"/>
                    </a:cxn>
                  </a:cxnLst>
                  <a:rect l="0" t="0" r="r" b="b"/>
                  <a:pathLst>
                    <a:path w="15" h="25">
                      <a:moveTo>
                        <a:pt x="0" y="24"/>
                      </a:moveTo>
                      <a:cubicBezTo>
                        <a:pt x="3" y="13"/>
                        <a:pt x="9" y="0"/>
                        <a:pt x="15" y="18"/>
                      </a:cubicBezTo>
                      <a:cubicBezTo>
                        <a:pt x="4" y="25"/>
                        <a:pt x="10" y="24"/>
                        <a:pt x="0" y="24"/>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53" name="Freeform 77"/>
                <p:cNvSpPr>
                  <a:spLocks/>
                </p:cNvSpPr>
                <p:nvPr/>
              </p:nvSpPr>
              <p:spPr bwMode="ltGray">
                <a:xfrm>
                  <a:off x="4407" y="1986"/>
                  <a:ext cx="23" cy="15"/>
                </a:xfrm>
                <a:custGeom>
                  <a:avLst/>
                  <a:gdLst>
                    <a:gd name="T0" fmla="*/ 5 w 23"/>
                    <a:gd name="T1" fmla="*/ 0 h 15"/>
                    <a:gd name="T2" fmla="*/ 8 w 23"/>
                    <a:gd name="T3" fmla="*/ 15 h 15"/>
                    <a:gd name="T4" fmla="*/ 5 w 23"/>
                    <a:gd name="T5" fmla="*/ 0 h 15"/>
                    <a:gd name="T6" fmla="*/ 0 60000 65536"/>
                    <a:gd name="T7" fmla="*/ 0 60000 65536"/>
                    <a:gd name="T8" fmla="*/ 0 60000 65536"/>
                  </a:gdLst>
                  <a:ahLst/>
                  <a:cxnLst>
                    <a:cxn ang="T6">
                      <a:pos x="T0" y="T1"/>
                    </a:cxn>
                    <a:cxn ang="T7">
                      <a:pos x="T2" y="T3"/>
                    </a:cxn>
                    <a:cxn ang="T8">
                      <a:pos x="T4" y="T5"/>
                    </a:cxn>
                  </a:cxnLst>
                  <a:rect l="0" t="0" r="r" b="b"/>
                  <a:pathLst>
                    <a:path w="23" h="15">
                      <a:moveTo>
                        <a:pt x="5" y="0"/>
                      </a:moveTo>
                      <a:cubicBezTo>
                        <a:pt x="16" y="4"/>
                        <a:pt x="23" y="10"/>
                        <a:pt x="8" y="15"/>
                      </a:cubicBezTo>
                      <a:cubicBezTo>
                        <a:pt x="1" y="4"/>
                        <a:pt x="0" y="9"/>
                        <a:pt x="5" y="0"/>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54" name="Freeform 78"/>
                <p:cNvSpPr>
                  <a:spLocks/>
                </p:cNvSpPr>
                <p:nvPr/>
              </p:nvSpPr>
              <p:spPr bwMode="ltGray">
                <a:xfrm>
                  <a:off x="4435" y="1977"/>
                  <a:ext cx="31" cy="20"/>
                </a:xfrm>
                <a:custGeom>
                  <a:avLst/>
                  <a:gdLst>
                    <a:gd name="T0" fmla="*/ 16 w 31"/>
                    <a:gd name="T1" fmla="*/ 15 h 20"/>
                    <a:gd name="T2" fmla="*/ 4 w 31"/>
                    <a:gd name="T3" fmla="*/ 0 h 20"/>
                    <a:gd name="T4" fmla="*/ 16 w 31"/>
                    <a:gd name="T5" fmla="*/ 15 h 20"/>
                    <a:gd name="T6" fmla="*/ 0 60000 65536"/>
                    <a:gd name="T7" fmla="*/ 0 60000 65536"/>
                    <a:gd name="T8" fmla="*/ 0 60000 65536"/>
                  </a:gdLst>
                  <a:ahLst/>
                  <a:cxnLst>
                    <a:cxn ang="T6">
                      <a:pos x="T0" y="T1"/>
                    </a:cxn>
                    <a:cxn ang="T7">
                      <a:pos x="T2" y="T3"/>
                    </a:cxn>
                    <a:cxn ang="T8">
                      <a:pos x="T4" y="T5"/>
                    </a:cxn>
                  </a:cxnLst>
                  <a:rect l="0" t="0" r="r" b="b"/>
                  <a:pathLst>
                    <a:path w="31" h="20">
                      <a:moveTo>
                        <a:pt x="16" y="15"/>
                      </a:moveTo>
                      <a:cubicBezTo>
                        <a:pt x="2" y="20"/>
                        <a:pt x="0" y="12"/>
                        <a:pt x="4" y="0"/>
                      </a:cubicBezTo>
                      <a:cubicBezTo>
                        <a:pt x="11" y="2"/>
                        <a:pt x="31" y="7"/>
                        <a:pt x="16" y="15"/>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55" name="Freeform 79"/>
                <p:cNvSpPr>
                  <a:spLocks/>
                </p:cNvSpPr>
                <p:nvPr/>
              </p:nvSpPr>
              <p:spPr bwMode="ltGray">
                <a:xfrm>
                  <a:off x="4448" y="1977"/>
                  <a:ext cx="64" cy="51"/>
                </a:xfrm>
                <a:custGeom>
                  <a:avLst/>
                  <a:gdLst>
                    <a:gd name="T0" fmla="*/ 24 w 64"/>
                    <a:gd name="T1" fmla="*/ 15 h 51"/>
                    <a:gd name="T2" fmla="*/ 18 w 64"/>
                    <a:gd name="T3" fmla="*/ 0 h 51"/>
                    <a:gd name="T4" fmla="*/ 45 w 64"/>
                    <a:gd name="T5" fmla="*/ 12 h 51"/>
                    <a:gd name="T6" fmla="*/ 39 w 64"/>
                    <a:gd name="T7" fmla="*/ 51 h 51"/>
                    <a:gd name="T8" fmla="*/ 24 w 64"/>
                    <a:gd name="T9" fmla="*/ 15 h 5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4" h="51">
                      <a:moveTo>
                        <a:pt x="24" y="15"/>
                      </a:moveTo>
                      <a:cubicBezTo>
                        <a:pt x="13" y="12"/>
                        <a:pt x="0" y="6"/>
                        <a:pt x="18" y="0"/>
                      </a:cubicBezTo>
                      <a:cubicBezTo>
                        <a:pt x="28" y="3"/>
                        <a:pt x="35" y="9"/>
                        <a:pt x="45" y="12"/>
                      </a:cubicBezTo>
                      <a:cubicBezTo>
                        <a:pt x="56" y="28"/>
                        <a:pt x="64" y="43"/>
                        <a:pt x="39" y="51"/>
                      </a:cubicBezTo>
                      <a:cubicBezTo>
                        <a:pt x="26" y="42"/>
                        <a:pt x="24" y="30"/>
                        <a:pt x="24" y="15"/>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56" name="Freeform 80"/>
                <p:cNvSpPr>
                  <a:spLocks/>
                </p:cNvSpPr>
                <p:nvPr/>
              </p:nvSpPr>
              <p:spPr bwMode="ltGray">
                <a:xfrm>
                  <a:off x="3458" y="675"/>
                  <a:ext cx="906" cy="630"/>
                </a:xfrm>
                <a:custGeom>
                  <a:avLst/>
                  <a:gdLst>
                    <a:gd name="T0" fmla="*/ 885 w 906"/>
                    <a:gd name="T1" fmla="*/ 504 h 630"/>
                    <a:gd name="T2" fmla="*/ 822 w 906"/>
                    <a:gd name="T3" fmla="*/ 477 h 630"/>
                    <a:gd name="T4" fmla="*/ 744 w 906"/>
                    <a:gd name="T5" fmla="*/ 417 h 630"/>
                    <a:gd name="T6" fmla="*/ 708 w 906"/>
                    <a:gd name="T7" fmla="*/ 390 h 630"/>
                    <a:gd name="T8" fmla="*/ 675 w 906"/>
                    <a:gd name="T9" fmla="*/ 363 h 630"/>
                    <a:gd name="T10" fmla="*/ 624 w 906"/>
                    <a:gd name="T11" fmla="*/ 330 h 630"/>
                    <a:gd name="T12" fmla="*/ 603 w 906"/>
                    <a:gd name="T13" fmla="*/ 309 h 630"/>
                    <a:gd name="T14" fmla="*/ 564 w 906"/>
                    <a:gd name="T15" fmla="*/ 303 h 630"/>
                    <a:gd name="T16" fmla="*/ 441 w 906"/>
                    <a:gd name="T17" fmla="*/ 294 h 630"/>
                    <a:gd name="T18" fmla="*/ 408 w 906"/>
                    <a:gd name="T19" fmla="*/ 273 h 630"/>
                    <a:gd name="T20" fmla="*/ 381 w 906"/>
                    <a:gd name="T21" fmla="*/ 291 h 630"/>
                    <a:gd name="T22" fmla="*/ 318 w 906"/>
                    <a:gd name="T23" fmla="*/ 330 h 630"/>
                    <a:gd name="T24" fmla="*/ 336 w 906"/>
                    <a:gd name="T25" fmla="*/ 381 h 630"/>
                    <a:gd name="T26" fmla="*/ 300 w 906"/>
                    <a:gd name="T27" fmla="*/ 351 h 630"/>
                    <a:gd name="T28" fmla="*/ 321 w 906"/>
                    <a:gd name="T29" fmla="*/ 375 h 630"/>
                    <a:gd name="T30" fmla="*/ 366 w 906"/>
                    <a:gd name="T31" fmla="*/ 408 h 630"/>
                    <a:gd name="T32" fmla="*/ 357 w 906"/>
                    <a:gd name="T33" fmla="*/ 438 h 630"/>
                    <a:gd name="T34" fmla="*/ 378 w 906"/>
                    <a:gd name="T35" fmla="*/ 510 h 630"/>
                    <a:gd name="T36" fmla="*/ 378 w 906"/>
                    <a:gd name="T37" fmla="*/ 546 h 630"/>
                    <a:gd name="T38" fmla="*/ 372 w 906"/>
                    <a:gd name="T39" fmla="*/ 591 h 630"/>
                    <a:gd name="T40" fmla="*/ 357 w 906"/>
                    <a:gd name="T41" fmla="*/ 630 h 630"/>
                    <a:gd name="T42" fmla="*/ 363 w 906"/>
                    <a:gd name="T43" fmla="*/ 585 h 630"/>
                    <a:gd name="T44" fmla="*/ 357 w 906"/>
                    <a:gd name="T45" fmla="*/ 537 h 630"/>
                    <a:gd name="T46" fmla="*/ 363 w 906"/>
                    <a:gd name="T47" fmla="*/ 501 h 630"/>
                    <a:gd name="T48" fmla="*/ 348 w 906"/>
                    <a:gd name="T49" fmla="*/ 462 h 630"/>
                    <a:gd name="T50" fmla="*/ 315 w 906"/>
                    <a:gd name="T51" fmla="*/ 438 h 630"/>
                    <a:gd name="T52" fmla="*/ 294 w 906"/>
                    <a:gd name="T53" fmla="*/ 468 h 630"/>
                    <a:gd name="T54" fmla="*/ 261 w 906"/>
                    <a:gd name="T55" fmla="*/ 444 h 630"/>
                    <a:gd name="T56" fmla="*/ 252 w 906"/>
                    <a:gd name="T57" fmla="*/ 456 h 630"/>
                    <a:gd name="T58" fmla="*/ 225 w 906"/>
                    <a:gd name="T59" fmla="*/ 456 h 630"/>
                    <a:gd name="T60" fmla="*/ 177 w 906"/>
                    <a:gd name="T61" fmla="*/ 420 h 630"/>
                    <a:gd name="T62" fmla="*/ 174 w 906"/>
                    <a:gd name="T63" fmla="*/ 384 h 630"/>
                    <a:gd name="T64" fmla="*/ 144 w 906"/>
                    <a:gd name="T65" fmla="*/ 369 h 630"/>
                    <a:gd name="T66" fmla="*/ 114 w 906"/>
                    <a:gd name="T67" fmla="*/ 384 h 630"/>
                    <a:gd name="T68" fmla="*/ 90 w 906"/>
                    <a:gd name="T69" fmla="*/ 366 h 630"/>
                    <a:gd name="T70" fmla="*/ 96 w 906"/>
                    <a:gd name="T71" fmla="*/ 315 h 630"/>
                    <a:gd name="T72" fmla="*/ 21 w 906"/>
                    <a:gd name="T73" fmla="*/ 315 h 630"/>
                    <a:gd name="T74" fmla="*/ 36 w 906"/>
                    <a:gd name="T75" fmla="*/ 222 h 630"/>
                    <a:gd name="T76" fmla="*/ 57 w 906"/>
                    <a:gd name="T77" fmla="*/ 207 h 630"/>
                    <a:gd name="T78" fmla="*/ 81 w 906"/>
                    <a:gd name="T79" fmla="*/ 174 h 630"/>
                    <a:gd name="T80" fmla="*/ 93 w 906"/>
                    <a:gd name="T81" fmla="*/ 135 h 630"/>
                    <a:gd name="T82" fmla="*/ 84 w 906"/>
                    <a:gd name="T83" fmla="*/ 87 h 630"/>
                    <a:gd name="T84" fmla="*/ 81 w 906"/>
                    <a:gd name="T85" fmla="*/ 51 h 630"/>
                    <a:gd name="T86" fmla="*/ 99 w 906"/>
                    <a:gd name="T87" fmla="*/ 6 h 630"/>
                    <a:gd name="T88" fmla="*/ 132 w 906"/>
                    <a:gd name="T89" fmla="*/ 39 h 630"/>
                    <a:gd name="T90" fmla="*/ 156 w 906"/>
                    <a:gd name="T91" fmla="*/ 84 h 630"/>
                    <a:gd name="T92" fmla="*/ 168 w 906"/>
                    <a:gd name="T93" fmla="*/ 108 h 630"/>
                    <a:gd name="T94" fmla="*/ 204 w 906"/>
                    <a:gd name="T95" fmla="*/ 99 h 630"/>
                    <a:gd name="T96" fmla="*/ 249 w 906"/>
                    <a:gd name="T97" fmla="*/ 84 h 630"/>
                    <a:gd name="T98" fmla="*/ 276 w 906"/>
                    <a:gd name="T99" fmla="*/ 114 h 630"/>
                    <a:gd name="T100" fmla="*/ 243 w 906"/>
                    <a:gd name="T101" fmla="*/ 66 h 630"/>
                    <a:gd name="T102" fmla="*/ 213 w 906"/>
                    <a:gd name="T103" fmla="*/ 30 h 630"/>
                    <a:gd name="T104" fmla="*/ 267 w 906"/>
                    <a:gd name="T105" fmla="*/ 3 h 630"/>
                    <a:gd name="T106" fmla="*/ 402 w 906"/>
                    <a:gd name="T107" fmla="*/ 69 h 630"/>
                    <a:gd name="T108" fmla="*/ 588 w 906"/>
                    <a:gd name="T109" fmla="*/ 198 h 630"/>
                    <a:gd name="T110" fmla="*/ 750 w 906"/>
                    <a:gd name="T111" fmla="*/ 345 h 630"/>
                    <a:gd name="T112" fmla="*/ 906 w 906"/>
                    <a:gd name="T113" fmla="*/ 531 h 63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906" h="630">
                      <a:moveTo>
                        <a:pt x="906" y="531"/>
                      </a:moveTo>
                      <a:cubicBezTo>
                        <a:pt x="901" y="524"/>
                        <a:pt x="892" y="508"/>
                        <a:pt x="885" y="504"/>
                      </a:cubicBezTo>
                      <a:cubicBezTo>
                        <a:pt x="877" y="499"/>
                        <a:pt x="866" y="500"/>
                        <a:pt x="858" y="495"/>
                      </a:cubicBezTo>
                      <a:cubicBezTo>
                        <a:pt x="847" y="488"/>
                        <a:pt x="834" y="481"/>
                        <a:pt x="822" y="477"/>
                      </a:cubicBezTo>
                      <a:cubicBezTo>
                        <a:pt x="812" y="462"/>
                        <a:pt x="793" y="460"/>
                        <a:pt x="780" y="447"/>
                      </a:cubicBezTo>
                      <a:cubicBezTo>
                        <a:pt x="757" y="424"/>
                        <a:pt x="769" y="434"/>
                        <a:pt x="744" y="417"/>
                      </a:cubicBezTo>
                      <a:cubicBezTo>
                        <a:pt x="712" y="396"/>
                        <a:pt x="761" y="429"/>
                        <a:pt x="726" y="402"/>
                      </a:cubicBezTo>
                      <a:cubicBezTo>
                        <a:pt x="720" y="398"/>
                        <a:pt x="708" y="390"/>
                        <a:pt x="708" y="390"/>
                      </a:cubicBezTo>
                      <a:cubicBezTo>
                        <a:pt x="698" y="375"/>
                        <a:pt x="705" y="383"/>
                        <a:pt x="684" y="369"/>
                      </a:cubicBezTo>
                      <a:cubicBezTo>
                        <a:pt x="681" y="367"/>
                        <a:pt x="675" y="363"/>
                        <a:pt x="675" y="363"/>
                      </a:cubicBezTo>
                      <a:cubicBezTo>
                        <a:pt x="669" y="354"/>
                        <a:pt x="652" y="341"/>
                        <a:pt x="642" y="336"/>
                      </a:cubicBezTo>
                      <a:cubicBezTo>
                        <a:pt x="636" y="333"/>
                        <a:pt x="624" y="330"/>
                        <a:pt x="624" y="330"/>
                      </a:cubicBezTo>
                      <a:cubicBezTo>
                        <a:pt x="613" y="314"/>
                        <a:pt x="618" y="304"/>
                        <a:pt x="597" y="297"/>
                      </a:cubicBezTo>
                      <a:cubicBezTo>
                        <a:pt x="588" y="325"/>
                        <a:pt x="596" y="289"/>
                        <a:pt x="603" y="309"/>
                      </a:cubicBezTo>
                      <a:cubicBezTo>
                        <a:pt x="605" y="314"/>
                        <a:pt x="601" y="319"/>
                        <a:pt x="600" y="324"/>
                      </a:cubicBezTo>
                      <a:cubicBezTo>
                        <a:pt x="582" y="320"/>
                        <a:pt x="581" y="311"/>
                        <a:pt x="564" y="303"/>
                      </a:cubicBezTo>
                      <a:cubicBezTo>
                        <a:pt x="543" y="294"/>
                        <a:pt x="520" y="294"/>
                        <a:pt x="498" y="291"/>
                      </a:cubicBezTo>
                      <a:cubicBezTo>
                        <a:pt x="479" y="294"/>
                        <a:pt x="459" y="288"/>
                        <a:pt x="441" y="294"/>
                      </a:cubicBezTo>
                      <a:cubicBezTo>
                        <a:pt x="435" y="290"/>
                        <a:pt x="432" y="283"/>
                        <a:pt x="426" y="279"/>
                      </a:cubicBezTo>
                      <a:cubicBezTo>
                        <a:pt x="421" y="276"/>
                        <a:pt x="414" y="275"/>
                        <a:pt x="408" y="273"/>
                      </a:cubicBezTo>
                      <a:cubicBezTo>
                        <a:pt x="405" y="272"/>
                        <a:pt x="402" y="269"/>
                        <a:pt x="399" y="267"/>
                      </a:cubicBezTo>
                      <a:cubicBezTo>
                        <a:pt x="392" y="278"/>
                        <a:pt x="394" y="287"/>
                        <a:pt x="381" y="291"/>
                      </a:cubicBezTo>
                      <a:cubicBezTo>
                        <a:pt x="368" y="287"/>
                        <a:pt x="362" y="290"/>
                        <a:pt x="351" y="297"/>
                      </a:cubicBezTo>
                      <a:cubicBezTo>
                        <a:pt x="344" y="317"/>
                        <a:pt x="338" y="323"/>
                        <a:pt x="318" y="330"/>
                      </a:cubicBezTo>
                      <a:cubicBezTo>
                        <a:pt x="314" y="343"/>
                        <a:pt x="317" y="347"/>
                        <a:pt x="330" y="351"/>
                      </a:cubicBezTo>
                      <a:cubicBezTo>
                        <a:pt x="333" y="364"/>
                        <a:pt x="340" y="369"/>
                        <a:pt x="336" y="381"/>
                      </a:cubicBezTo>
                      <a:cubicBezTo>
                        <a:pt x="321" y="376"/>
                        <a:pt x="327" y="369"/>
                        <a:pt x="318" y="360"/>
                      </a:cubicBezTo>
                      <a:cubicBezTo>
                        <a:pt x="313" y="355"/>
                        <a:pt x="306" y="355"/>
                        <a:pt x="300" y="351"/>
                      </a:cubicBezTo>
                      <a:cubicBezTo>
                        <a:pt x="301" y="355"/>
                        <a:pt x="300" y="360"/>
                        <a:pt x="303" y="363"/>
                      </a:cubicBezTo>
                      <a:cubicBezTo>
                        <a:pt x="308" y="368"/>
                        <a:pt x="321" y="375"/>
                        <a:pt x="321" y="375"/>
                      </a:cubicBezTo>
                      <a:cubicBezTo>
                        <a:pt x="330" y="388"/>
                        <a:pt x="326" y="392"/>
                        <a:pt x="342" y="396"/>
                      </a:cubicBezTo>
                      <a:cubicBezTo>
                        <a:pt x="349" y="407"/>
                        <a:pt x="352" y="413"/>
                        <a:pt x="366" y="408"/>
                      </a:cubicBezTo>
                      <a:cubicBezTo>
                        <a:pt x="380" y="417"/>
                        <a:pt x="386" y="437"/>
                        <a:pt x="366" y="444"/>
                      </a:cubicBezTo>
                      <a:cubicBezTo>
                        <a:pt x="363" y="442"/>
                        <a:pt x="359" y="435"/>
                        <a:pt x="357" y="438"/>
                      </a:cubicBezTo>
                      <a:cubicBezTo>
                        <a:pt x="355" y="442"/>
                        <a:pt x="370" y="487"/>
                        <a:pt x="372" y="492"/>
                      </a:cubicBezTo>
                      <a:cubicBezTo>
                        <a:pt x="374" y="498"/>
                        <a:pt x="378" y="510"/>
                        <a:pt x="378" y="510"/>
                      </a:cubicBezTo>
                      <a:cubicBezTo>
                        <a:pt x="376" y="516"/>
                        <a:pt x="370" y="522"/>
                        <a:pt x="372" y="528"/>
                      </a:cubicBezTo>
                      <a:cubicBezTo>
                        <a:pt x="374" y="534"/>
                        <a:pt x="376" y="540"/>
                        <a:pt x="378" y="546"/>
                      </a:cubicBezTo>
                      <a:cubicBezTo>
                        <a:pt x="379" y="549"/>
                        <a:pt x="381" y="555"/>
                        <a:pt x="381" y="555"/>
                      </a:cubicBezTo>
                      <a:cubicBezTo>
                        <a:pt x="373" y="579"/>
                        <a:pt x="376" y="567"/>
                        <a:pt x="372" y="591"/>
                      </a:cubicBezTo>
                      <a:cubicBezTo>
                        <a:pt x="377" y="607"/>
                        <a:pt x="393" y="603"/>
                        <a:pt x="375" y="609"/>
                      </a:cubicBezTo>
                      <a:cubicBezTo>
                        <a:pt x="368" y="620"/>
                        <a:pt x="369" y="626"/>
                        <a:pt x="357" y="630"/>
                      </a:cubicBezTo>
                      <a:cubicBezTo>
                        <a:pt x="347" y="616"/>
                        <a:pt x="350" y="624"/>
                        <a:pt x="357" y="603"/>
                      </a:cubicBezTo>
                      <a:cubicBezTo>
                        <a:pt x="359" y="597"/>
                        <a:pt x="363" y="585"/>
                        <a:pt x="363" y="585"/>
                      </a:cubicBezTo>
                      <a:cubicBezTo>
                        <a:pt x="355" y="573"/>
                        <a:pt x="350" y="570"/>
                        <a:pt x="363" y="561"/>
                      </a:cubicBezTo>
                      <a:cubicBezTo>
                        <a:pt x="361" y="553"/>
                        <a:pt x="356" y="545"/>
                        <a:pt x="357" y="537"/>
                      </a:cubicBezTo>
                      <a:cubicBezTo>
                        <a:pt x="358" y="531"/>
                        <a:pt x="363" y="519"/>
                        <a:pt x="363" y="519"/>
                      </a:cubicBezTo>
                      <a:cubicBezTo>
                        <a:pt x="355" y="495"/>
                        <a:pt x="363" y="525"/>
                        <a:pt x="363" y="501"/>
                      </a:cubicBezTo>
                      <a:cubicBezTo>
                        <a:pt x="363" y="492"/>
                        <a:pt x="354" y="483"/>
                        <a:pt x="351" y="474"/>
                      </a:cubicBezTo>
                      <a:cubicBezTo>
                        <a:pt x="350" y="470"/>
                        <a:pt x="351" y="465"/>
                        <a:pt x="348" y="462"/>
                      </a:cubicBezTo>
                      <a:cubicBezTo>
                        <a:pt x="344" y="457"/>
                        <a:pt x="336" y="457"/>
                        <a:pt x="330" y="453"/>
                      </a:cubicBezTo>
                      <a:cubicBezTo>
                        <a:pt x="323" y="432"/>
                        <a:pt x="330" y="433"/>
                        <a:pt x="315" y="438"/>
                      </a:cubicBezTo>
                      <a:cubicBezTo>
                        <a:pt x="311" y="450"/>
                        <a:pt x="309" y="455"/>
                        <a:pt x="297" y="459"/>
                      </a:cubicBezTo>
                      <a:cubicBezTo>
                        <a:pt x="296" y="462"/>
                        <a:pt x="296" y="466"/>
                        <a:pt x="294" y="468"/>
                      </a:cubicBezTo>
                      <a:cubicBezTo>
                        <a:pt x="280" y="486"/>
                        <a:pt x="278" y="453"/>
                        <a:pt x="270" y="447"/>
                      </a:cubicBezTo>
                      <a:cubicBezTo>
                        <a:pt x="268" y="445"/>
                        <a:pt x="264" y="445"/>
                        <a:pt x="261" y="444"/>
                      </a:cubicBezTo>
                      <a:cubicBezTo>
                        <a:pt x="257" y="445"/>
                        <a:pt x="251" y="444"/>
                        <a:pt x="249" y="447"/>
                      </a:cubicBezTo>
                      <a:cubicBezTo>
                        <a:pt x="247" y="450"/>
                        <a:pt x="252" y="453"/>
                        <a:pt x="252" y="456"/>
                      </a:cubicBezTo>
                      <a:cubicBezTo>
                        <a:pt x="252" y="465"/>
                        <a:pt x="243" y="474"/>
                        <a:pt x="240" y="483"/>
                      </a:cubicBezTo>
                      <a:cubicBezTo>
                        <a:pt x="225" y="473"/>
                        <a:pt x="234" y="469"/>
                        <a:pt x="225" y="456"/>
                      </a:cubicBezTo>
                      <a:cubicBezTo>
                        <a:pt x="220" y="448"/>
                        <a:pt x="198" y="444"/>
                        <a:pt x="198" y="444"/>
                      </a:cubicBezTo>
                      <a:cubicBezTo>
                        <a:pt x="184" y="423"/>
                        <a:pt x="192" y="430"/>
                        <a:pt x="177" y="420"/>
                      </a:cubicBezTo>
                      <a:cubicBezTo>
                        <a:pt x="175" y="416"/>
                        <a:pt x="167" y="407"/>
                        <a:pt x="168" y="402"/>
                      </a:cubicBezTo>
                      <a:cubicBezTo>
                        <a:pt x="169" y="396"/>
                        <a:pt x="174" y="384"/>
                        <a:pt x="174" y="384"/>
                      </a:cubicBezTo>
                      <a:cubicBezTo>
                        <a:pt x="170" y="372"/>
                        <a:pt x="165" y="370"/>
                        <a:pt x="153" y="366"/>
                      </a:cubicBezTo>
                      <a:cubicBezTo>
                        <a:pt x="150" y="367"/>
                        <a:pt x="146" y="366"/>
                        <a:pt x="144" y="369"/>
                      </a:cubicBezTo>
                      <a:cubicBezTo>
                        <a:pt x="140" y="374"/>
                        <a:pt x="138" y="387"/>
                        <a:pt x="138" y="387"/>
                      </a:cubicBezTo>
                      <a:cubicBezTo>
                        <a:pt x="130" y="386"/>
                        <a:pt x="121" y="388"/>
                        <a:pt x="114" y="384"/>
                      </a:cubicBezTo>
                      <a:cubicBezTo>
                        <a:pt x="111" y="382"/>
                        <a:pt x="119" y="377"/>
                        <a:pt x="117" y="375"/>
                      </a:cubicBezTo>
                      <a:cubicBezTo>
                        <a:pt x="110" y="368"/>
                        <a:pt x="90" y="366"/>
                        <a:pt x="90" y="366"/>
                      </a:cubicBezTo>
                      <a:cubicBezTo>
                        <a:pt x="86" y="350"/>
                        <a:pt x="85" y="343"/>
                        <a:pt x="102" y="339"/>
                      </a:cubicBezTo>
                      <a:cubicBezTo>
                        <a:pt x="110" y="326"/>
                        <a:pt x="108" y="323"/>
                        <a:pt x="96" y="315"/>
                      </a:cubicBezTo>
                      <a:cubicBezTo>
                        <a:pt x="82" y="336"/>
                        <a:pt x="91" y="337"/>
                        <a:pt x="60" y="327"/>
                      </a:cubicBezTo>
                      <a:cubicBezTo>
                        <a:pt x="31" y="337"/>
                        <a:pt x="38" y="321"/>
                        <a:pt x="21" y="315"/>
                      </a:cubicBezTo>
                      <a:cubicBezTo>
                        <a:pt x="14" y="294"/>
                        <a:pt x="7" y="273"/>
                        <a:pt x="0" y="252"/>
                      </a:cubicBezTo>
                      <a:cubicBezTo>
                        <a:pt x="5" y="227"/>
                        <a:pt x="14" y="229"/>
                        <a:pt x="36" y="222"/>
                      </a:cubicBezTo>
                      <a:cubicBezTo>
                        <a:pt x="37" y="219"/>
                        <a:pt x="36" y="215"/>
                        <a:pt x="39" y="213"/>
                      </a:cubicBezTo>
                      <a:cubicBezTo>
                        <a:pt x="44" y="209"/>
                        <a:pt x="57" y="207"/>
                        <a:pt x="57" y="207"/>
                      </a:cubicBezTo>
                      <a:cubicBezTo>
                        <a:pt x="61" y="195"/>
                        <a:pt x="67" y="190"/>
                        <a:pt x="78" y="183"/>
                      </a:cubicBezTo>
                      <a:cubicBezTo>
                        <a:pt x="79" y="180"/>
                        <a:pt x="78" y="176"/>
                        <a:pt x="81" y="174"/>
                      </a:cubicBezTo>
                      <a:cubicBezTo>
                        <a:pt x="86" y="170"/>
                        <a:pt x="99" y="168"/>
                        <a:pt x="99" y="168"/>
                      </a:cubicBezTo>
                      <a:cubicBezTo>
                        <a:pt x="105" y="150"/>
                        <a:pt x="112" y="148"/>
                        <a:pt x="93" y="135"/>
                      </a:cubicBezTo>
                      <a:cubicBezTo>
                        <a:pt x="98" y="121"/>
                        <a:pt x="92" y="118"/>
                        <a:pt x="81" y="111"/>
                      </a:cubicBezTo>
                      <a:cubicBezTo>
                        <a:pt x="74" y="90"/>
                        <a:pt x="70" y="97"/>
                        <a:pt x="84" y="87"/>
                      </a:cubicBezTo>
                      <a:cubicBezTo>
                        <a:pt x="82" y="81"/>
                        <a:pt x="75" y="76"/>
                        <a:pt x="75" y="69"/>
                      </a:cubicBezTo>
                      <a:cubicBezTo>
                        <a:pt x="75" y="63"/>
                        <a:pt x="81" y="51"/>
                        <a:pt x="81" y="51"/>
                      </a:cubicBezTo>
                      <a:cubicBezTo>
                        <a:pt x="93" y="55"/>
                        <a:pt x="98" y="55"/>
                        <a:pt x="102" y="42"/>
                      </a:cubicBezTo>
                      <a:cubicBezTo>
                        <a:pt x="101" y="30"/>
                        <a:pt x="97" y="18"/>
                        <a:pt x="99" y="6"/>
                      </a:cubicBezTo>
                      <a:cubicBezTo>
                        <a:pt x="100" y="2"/>
                        <a:pt x="105" y="9"/>
                        <a:pt x="108" y="12"/>
                      </a:cubicBezTo>
                      <a:cubicBezTo>
                        <a:pt x="117" y="21"/>
                        <a:pt x="132" y="39"/>
                        <a:pt x="132" y="39"/>
                      </a:cubicBezTo>
                      <a:cubicBezTo>
                        <a:pt x="136" y="52"/>
                        <a:pt x="147" y="64"/>
                        <a:pt x="159" y="72"/>
                      </a:cubicBezTo>
                      <a:cubicBezTo>
                        <a:pt x="158" y="76"/>
                        <a:pt x="159" y="81"/>
                        <a:pt x="156" y="84"/>
                      </a:cubicBezTo>
                      <a:cubicBezTo>
                        <a:pt x="154" y="86"/>
                        <a:pt x="148" y="84"/>
                        <a:pt x="147" y="87"/>
                      </a:cubicBezTo>
                      <a:cubicBezTo>
                        <a:pt x="143" y="96"/>
                        <a:pt x="168" y="108"/>
                        <a:pt x="168" y="108"/>
                      </a:cubicBezTo>
                      <a:cubicBezTo>
                        <a:pt x="174" y="127"/>
                        <a:pt x="177" y="110"/>
                        <a:pt x="186" y="105"/>
                      </a:cubicBezTo>
                      <a:cubicBezTo>
                        <a:pt x="191" y="102"/>
                        <a:pt x="204" y="99"/>
                        <a:pt x="204" y="99"/>
                      </a:cubicBezTo>
                      <a:cubicBezTo>
                        <a:pt x="184" y="85"/>
                        <a:pt x="211" y="77"/>
                        <a:pt x="225" y="72"/>
                      </a:cubicBezTo>
                      <a:cubicBezTo>
                        <a:pt x="230" y="87"/>
                        <a:pt x="234" y="88"/>
                        <a:pt x="249" y="84"/>
                      </a:cubicBezTo>
                      <a:cubicBezTo>
                        <a:pt x="265" y="89"/>
                        <a:pt x="256" y="84"/>
                        <a:pt x="270" y="105"/>
                      </a:cubicBezTo>
                      <a:cubicBezTo>
                        <a:pt x="272" y="108"/>
                        <a:pt x="276" y="114"/>
                        <a:pt x="276" y="114"/>
                      </a:cubicBezTo>
                      <a:cubicBezTo>
                        <a:pt x="283" y="104"/>
                        <a:pt x="289" y="94"/>
                        <a:pt x="282" y="81"/>
                      </a:cubicBezTo>
                      <a:cubicBezTo>
                        <a:pt x="275" y="70"/>
                        <a:pt x="253" y="72"/>
                        <a:pt x="243" y="66"/>
                      </a:cubicBezTo>
                      <a:cubicBezTo>
                        <a:pt x="237" y="62"/>
                        <a:pt x="225" y="54"/>
                        <a:pt x="225" y="54"/>
                      </a:cubicBezTo>
                      <a:cubicBezTo>
                        <a:pt x="221" y="48"/>
                        <a:pt x="203" y="37"/>
                        <a:pt x="213" y="30"/>
                      </a:cubicBezTo>
                      <a:cubicBezTo>
                        <a:pt x="221" y="24"/>
                        <a:pt x="240" y="20"/>
                        <a:pt x="249" y="15"/>
                      </a:cubicBezTo>
                      <a:cubicBezTo>
                        <a:pt x="255" y="11"/>
                        <a:pt x="260" y="5"/>
                        <a:pt x="267" y="3"/>
                      </a:cubicBezTo>
                      <a:cubicBezTo>
                        <a:pt x="270" y="2"/>
                        <a:pt x="276" y="0"/>
                        <a:pt x="276" y="0"/>
                      </a:cubicBezTo>
                      <a:lnTo>
                        <a:pt x="402" y="69"/>
                      </a:lnTo>
                      <a:lnTo>
                        <a:pt x="504" y="135"/>
                      </a:lnTo>
                      <a:lnTo>
                        <a:pt x="588" y="198"/>
                      </a:lnTo>
                      <a:lnTo>
                        <a:pt x="666" y="261"/>
                      </a:lnTo>
                      <a:lnTo>
                        <a:pt x="750" y="345"/>
                      </a:lnTo>
                      <a:lnTo>
                        <a:pt x="828" y="429"/>
                      </a:lnTo>
                      <a:cubicBezTo>
                        <a:pt x="854" y="463"/>
                        <a:pt x="906" y="531"/>
                        <a:pt x="906" y="531"/>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57" name="Freeform 81"/>
                <p:cNvSpPr>
                  <a:spLocks/>
                </p:cNvSpPr>
                <p:nvPr/>
              </p:nvSpPr>
              <p:spPr bwMode="ltGray">
                <a:xfrm>
                  <a:off x="3143" y="494"/>
                  <a:ext cx="155" cy="100"/>
                </a:xfrm>
                <a:custGeom>
                  <a:avLst/>
                  <a:gdLst>
                    <a:gd name="T0" fmla="*/ 51 w 155"/>
                    <a:gd name="T1" fmla="*/ 52 h 100"/>
                    <a:gd name="T2" fmla="*/ 18 w 155"/>
                    <a:gd name="T3" fmla="*/ 28 h 100"/>
                    <a:gd name="T4" fmla="*/ 0 w 155"/>
                    <a:gd name="T5" fmla="*/ 22 h 100"/>
                    <a:gd name="T6" fmla="*/ 21 w 155"/>
                    <a:gd name="T7" fmla="*/ 16 h 100"/>
                    <a:gd name="T8" fmla="*/ 39 w 155"/>
                    <a:gd name="T9" fmla="*/ 28 h 100"/>
                    <a:gd name="T10" fmla="*/ 66 w 155"/>
                    <a:gd name="T11" fmla="*/ 10 h 100"/>
                    <a:gd name="T12" fmla="*/ 96 w 155"/>
                    <a:gd name="T13" fmla="*/ 37 h 100"/>
                    <a:gd name="T14" fmla="*/ 123 w 155"/>
                    <a:gd name="T15" fmla="*/ 70 h 100"/>
                    <a:gd name="T16" fmla="*/ 150 w 155"/>
                    <a:gd name="T17" fmla="*/ 79 h 100"/>
                    <a:gd name="T18" fmla="*/ 153 w 155"/>
                    <a:gd name="T19" fmla="*/ 88 h 100"/>
                    <a:gd name="T20" fmla="*/ 135 w 155"/>
                    <a:gd name="T21" fmla="*/ 100 h 100"/>
                    <a:gd name="T22" fmla="*/ 105 w 155"/>
                    <a:gd name="T23" fmla="*/ 100 h 100"/>
                    <a:gd name="T24" fmla="*/ 90 w 155"/>
                    <a:gd name="T25" fmla="*/ 82 h 100"/>
                    <a:gd name="T26" fmla="*/ 60 w 155"/>
                    <a:gd name="T27" fmla="*/ 67 h 100"/>
                    <a:gd name="T28" fmla="*/ 51 w 155"/>
                    <a:gd name="T29" fmla="*/ 52 h 1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5" h="100">
                      <a:moveTo>
                        <a:pt x="51" y="52"/>
                      </a:moveTo>
                      <a:cubicBezTo>
                        <a:pt x="43" y="40"/>
                        <a:pt x="31" y="34"/>
                        <a:pt x="18" y="28"/>
                      </a:cubicBezTo>
                      <a:cubicBezTo>
                        <a:pt x="12" y="25"/>
                        <a:pt x="0" y="22"/>
                        <a:pt x="0" y="22"/>
                      </a:cubicBezTo>
                      <a:cubicBezTo>
                        <a:pt x="4" y="10"/>
                        <a:pt x="1" y="8"/>
                        <a:pt x="21" y="16"/>
                      </a:cubicBezTo>
                      <a:cubicBezTo>
                        <a:pt x="28" y="19"/>
                        <a:pt x="39" y="28"/>
                        <a:pt x="39" y="28"/>
                      </a:cubicBezTo>
                      <a:cubicBezTo>
                        <a:pt x="33" y="0"/>
                        <a:pt x="42" y="2"/>
                        <a:pt x="66" y="10"/>
                      </a:cubicBezTo>
                      <a:cubicBezTo>
                        <a:pt x="72" y="27"/>
                        <a:pt x="79" y="33"/>
                        <a:pt x="96" y="37"/>
                      </a:cubicBezTo>
                      <a:cubicBezTo>
                        <a:pt x="101" y="57"/>
                        <a:pt x="105" y="58"/>
                        <a:pt x="123" y="70"/>
                      </a:cubicBezTo>
                      <a:cubicBezTo>
                        <a:pt x="131" y="75"/>
                        <a:pt x="150" y="79"/>
                        <a:pt x="150" y="79"/>
                      </a:cubicBezTo>
                      <a:cubicBezTo>
                        <a:pt x="151" y="82"/>
                        <a:pt x="155" y="85"/>
                        <a:pt x="153" y="88"/>
                      </a:cubicBezTo>
                      <a:cubicBezTo>
                        <a:pt x="149" y="94"/>
                        <a:pt x="135" y="100"/>
                        <a:pt x="135" y="100"/>
                      </a:cubicBezTo>
                      <a:cubicBezTo>
                        <a:pt x="123" y="92"/>
                        <a:pt x="119" y="96"/>
                        <a:pt x="105" y="100"/>
                      </a:cubicBezTo>
                      <a:cubicBezTo>
                        <a:pt x="91" y="97"/>
                        <a:pt x="80" y="97"/>
                        <a:pt x="90" y="82"/>
                      </a:cubicBezTo>
                      <a:cubicBezTo>
                        <a:pt x="80" y="75"/>
                        <a:pt x="70" y="74"/>
                        <a:pt x="60" y="67"/>
                      </a:cubicBezTo>
                      <a:cubicBezTo>
                        <a:pt x="56" y="60"/>
                        <a:pt x="39" y="52"/>
                        <a:pt x="51" y="52"/>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58" name="Freeform 82"/>
                <p:cNvSpPr>
                  <a:spLocks/>
                </p:cNvSpPr>
                <p:nvPr/>
              </p:nvSpPr>
              <p:spPr bwMode="ltGray">
                <a:xfrm>
                  <a:off x="3210" y="601"/>
                  <a:ext cx="67" cy="53"/>
                </a:xfrm>
                <a:custGeom>
                  <a:avLst/>
                  <a:gdLst>
                    <a:gd name="T0" fmla="*/ 5 w 67"/>
                    <a:gd name="T1" fmla="*/ 17 h 53"/>
                    <a:gd name="T2" fmla="*/ 20 w 67"/>
                    <a:gd name="T3" fmla="*/ 5 h 53"/>
                    <a:gd name="T4" fmla="*/ 59 w 67"/>
                    <a:gd name="T5" fmla="*/ 14 h 53"/>
                    <a:gd name="T6" fmla="*/ 65 w 67"/>
                    <a:gd name="T7" fmla="*/ 23 h 53"/>
                    <a:gd name="T8" fmla="*/ 47 w 67"/>
                    <a:gd name="T9" fmla="*/ 35 h 53"/>
                    <a:gd name="T10" fmla="*/ 47 w 67"/>
                    <a:gd name="T11" fmla="*/ 53 h 53"/>
                    <a:gd name="T12" fmla="*/ 38 w 67"/>
                    <a:gd name="T13" fmla="*/ 35 h 53"/>
                    <a:gd name="T14" fmla="*/ 20 w 67"/>
                    <a:gd name="T15" fmla="*/ 29 h 53"/>
                    <a:gd name="T16" fmla="*/ 5 w 67"/>
                    <a:gd name="T17" fmla="*/ 17 h 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7" h="53">
                      <a:moveTo>
                        <a:pt x="5" y="17"/>
                      </a:moveTo>
                      <a:cubicBezTo>
                        <a:pt x="0" y="3"/>
                        <a:pt x="8" y="1"/>
                        <a:pt x="20" y="5"/>
                      </a:cubicBezTo>
                      <a:cubicBezTo>
                        <a:pt x="36" y="0"/>
                        <a:pt x="44" y="9"/>
                        <a:pt x="59" y="14"/>
                      </a:cubicBezTo>
                      <a:cubicBezTo>
                        <a:pt x="61" y="17"/>
                        <a:pt x="67" y="20"/>
                        <a:pt x="65" y="23"/>
                      </a:cubicBezTo>
                      <a:cubicBezTo>
                        <a:pt x="61" y="29"/>
                        <a:pt x="47" y="35"/>
                        <a:pt x="47" y="35"/>
                      </a:cubicBezTo>
                      <a:cubicBezTo>
                        <a:pt x="47" y="35"/>
                        <a:pt x="55" y="53"/>
                        <a:pt x="47" y="53"/>
                      </a:cubicBezTo>
                      <a:cubicBezTo>
                        <a:pt x="40" y="53"/>
                        <a:pt x="41" y="37"/>
                        <a:pt x="38" y="35"/>
                      </a:cubicBezTo>
                      <a:cubicBezTo>
                        <a:pt x="33" y="31"/>
                        <a:pt x="20" y="29"/>
                        <a:pt x="20" y="29"/>
                      </a:cubicBezTo>
                      <a:cubicBezTo>
                        <a:pt x="9" y="18"/>
                        <a:pt x="15" y="22"/>
                        <a:pt x="5" y="17"/>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59" name="Freeform 83"/>
                <p:cNvSpPr>
                  <a:spLocks/>
                </p:cNvSpPr>
                <p:nvPr/>
              </p:nvSpPr>
              <p:spPr bwMode="ltGray">
                <a:xfrm>
                  <a:off x="3204" y="641"/>
                  <a:ext cx="31" cy="31"/>
                </a:xfrm>
                <a:custGeom>
                  <a:avLst/>
                  <a:gdLst>
                    <a:gd name="T0" fmla="*/ 8 w 31"/>
                    <a:gd name="T1" fmla="*/ 16 h 31"/>
                    <a:gd name="T2" fmla="*/ 23 w 31"/>
                    <a:gd name="T3" fmla="*/ 10 h 31"/>
                    <a:gd name="T4" fmla="*/ 17 w 31"/>
                    <a:gd name="T5" fmla="*/ 31 h 31"/>
                    <a:gd name="T6" fmla="*/ 8 w 31"/>
                    <a:gd name="T7" fmla="*/ 16 h 3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 h="31">
                      <a:moveTo>
                        <a:pt x="8" y="16"/>
                      </a:moveTo>
                      <a:cubicBezTo>
                        <a:pt x="3" y="0"/>
                        <a:pt x="13" y="3"/>
                        <a:pt x="23" y="10"/>
                      </a:cubicBezTo>
                      <a:cubicBezTo>
                        <a:pt x="31" y="22"/>
                        <a:pt x="31" y="26"/>
                        <a:pt x="17" y="31"/>
                      </a:cubicBezTo>
                      <a:cubicBezTo>
                        <a:pt x="10" y="29"/>
                        <a:pt x="0" y="24"/>
                        <a:pt x="8" y="16"/>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60" name="Freeform 84"/>
                <p:cNvSpPr>
                  <a:spLocks/>
                </p:cNvSpPr>
                <p:nvPr/>
              </p:nvSpPr>
              <p:spPr bwMode="ltGray">
                <a:xfrm>
                  <a:off x="3116" y="615"/>
                  <a:ext cx="70" cy="33"/>
                </a:xfrm>
                <a:custGeom>
                  <a:avLst/>
                  <a:gdLst>
                    <a:gd name="T0" fmla="*/ 24 w 70"/>
                    <a:gd name="T1" fmla="*/ 9 h 33"/>
                    <a:gd name="T2" fmla="*/ 63 w 70"/>
                    <a:gd name="T3" fmla="*/ 9 h 33"/>
                    <a:gd name="T4" fmla="*/ 69 w 70"/>
                    <a:gd name="T5" fmla="*/ 18 h 33"/>
                    <a:gd name="T6" fmla="*/ 42 w 70"/>
                    <a:gd name="T7" fmla="*/ 30 h 33"/>
                    <a:gd name="T8" fmla="*/ 33 w 70"/>
                    <a:gd name="T9" fmla="*/ 33 h 33"/>
                    <a:gd name="T10" fmla="*/ 18 w 70"/>
                    <a:gd name="T11" fmla="*/ 30 h 33"/>
                    <a:gd name="T12" fmla="*/ 9 w 70"/>
                    <a:gd name="T13" fmla="*/ 27 h 33"/>
                    <a:gd name="T14" fmla="*/ 24 w 70"/>
                    <a:gd name="T15" fmla="*/ 9 h 3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 h="33">
                      <a:moveTo>
                        <a:pt x="24" y="9"/>
                      </a:moveTo>
                      <a:cubicBezTo>
                        <a:pt x="37" y="0"/>
                        <a:pt x="48" y="4"/>
                        <a:pt x="63" y="9"/>
                      </a:cubicBezTo>
                      <a:cubicBezTo>
                        <a:pt x="65" y="12"/>
                        <a:pt x="70" y="14"/>
                        <a:pt x="69" y="18"/>
                      </a:cubicBezTo>
                      <a:cubicBezTo>
                        <a:pt x="67" y="28"/>
                        <a:pt x="51" y="27"/>
                        <a:pt x="42" y="30"/>
                      </a:cubicBezTo>
                      <a:cubicBezTo>
                        <a:pt x="39" y="31"/>
                        <a:pt x="33" y="33"/>
                        <a:pt x="33" y="33"/>
                      </a:cubicBezTo>
                      <a:cubicBezTo>
                        <a:pt x="28" y="32"/>
                        <a:pt x="23" y="31"/>
                        <a:pt x="18" y="30"/>
                      </a:cubicBezTo>
                      <a:cubicBezTo>
                        <a:pt x="15" y="29"/>
                        <a:pt x="10" y="30"/>
                        <a:pt x="9" y="27"/>
                      </a:cubicBezTo>
                      <a:cubicBezTo>
                        <a:pt x="0" y="10"/>
                        <a:pt x="45" y="19"/>
                        <a:pt x="24" y="9"/>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61" name="Freeform 85"/>
                <p:cNvSpPr>
                  <a:spLocks/>
                </p:cNvSpPr>
                <p:nvPr/>
              </p:nvSpPr>
              <p:spPr bwMode="ltGray">
                <a:xfrm>
                  <a:off x="3013" y="577"/>
                  <a:ext cx="145" cy="77"/>
                </a:xfrm>
                <a:custGeom>
                  <a:avLst/>
                  <a:gdLst>
                    <a:gd name="T0" fmla="*/ 145 w 145"/>
                    <a:gd name="T1" fmla="*/ 29 h 77"/>
                    <a:gd name="T2" fmla="*/ 91 w 145"/>
                    <a:gd name="T3" fmla="*/ 35 h 77"/>
                    <a:gd name="T4" fmla="*/ 34 w 145"/>
                    <a:gd name="T5" fmla="*/ 41 h 77"/>
                    <a:gd name="T6" fmla="*/ 16 w 145"/>
                    <a:gd name="T7" fmla="*/ 53 h 77"/>
                    <a:gd name="T8" fmla="*/ 43 w 145"/>
                    <a:gd name="T9" fmla="*/ 68 h 77"/>
                    <a:gd name="T10" fmla="*/ 61 w 145"/>
                    <a:gd name="T11" fmla="*/ 71 h 77"/>
                    <a:gd name="T12" fmla="*/ 79 w 145"/>
                    <a:gd name="T13" fmla="*/ 77 h 77"/>
                    <a:gd name="T14" fmla="*/ 94 w 145"/>
                    <a:gd name="T15" fmla="*/ 56 h 77"/>
                    <a:gd name="T16" fmla="*/ 133 w 145"/>
                    <a:gd name="T17" fmla="*/ 41 h 77"/>
                    <a:gd name="T18" fmla="*/ 145 w 145"/>
                    <a:gd name="T19" fmla="*/ 29 h 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5" h="77">
                      <a:moveTo>
                        <a:pt x="145" y="29"/>
                      </a:moveTo>
                      <a:cubicBezTo>
                        <a:pt x="138" y="0"/>
                        <a:pt x="110" y="30"/>
                        <a:pt x="91" y="35"/>
                      </a:cubicBezTo>
                      <a:cubicBezTo>
                        <a:pt x="75" y="30"/>
                        <a:pt x="49" y="31"/>
                        <a:pt x="34" y="41"/>
                      </a:cubicBezTo>
                      <a:cubicBezTo>
                        <a:pt x="28" y="45"/>
                        <a:pt x="16" y="53"/>
                        <a:pt x="16" y="53"/>
                      </a:cubicBezTo>
                      <a:cubicBezTo>
                        <a:pt x="0" y="76"/>
                        <a:pt x="22" y="70"/>
                        <a:pt x="43" y="68"/>
                      </a:cubicBezTo>
                      <a:cubicBezTo>
                        <a:pt x="49" y="69"/>
                        <a:pt x="55" y="70"/>
                        <a:pt x="61" y="71"/>
                      </a:cubicBezTo>
                      <a:cubicBezTo>
                        <a:pt x="67" y="73"/>
                        <a:pt x="79" y="77"/>
                        <a:pt x="79" y="77"/>
                      </a:cubicBezTo>
                      <a:cubicBezTo>
                        <a:pt x="94" y="72"/>
                        <a:pt x="87" y="77"/>
                        <a:pt x="94" y="56"/>
                      </a:cubicBezTo>
                      <a:cubicBezTo>
                        <a:pt x="97" y="46"/>
                        <a:pt x="123" y="43"/>
                        <a:pt x="133" y="41"/>
                      </a:cubicBezTo>
                      <a:cubicBezTo>
                        <a:pt x="137" y="29"/>
                        <a:pt x="133" y="33"/>
                        <a:pt x="145" y="29"/>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62" name="Freeform 86"/>
                <p:cNvSpPr>
                  <a:spLocks/>
                </p:cNvSpPr>
                <p:nvPr/>
              </p:nvSpPr>
              <p:spPr bwMode="ltGray">
                <a:xfrm>
                  <a:off x="2717" y="483"/>
                  <a:ext cx="397" cy="156"/>
                </a:xfrm>
                <a:custGeom>
                  <a:avLst/>
                  <a:gdLst>
                    <a:gd name="T0" fmla="*/ 324 w 397"/>
                    <a:gd name="T1" fmla="*/ 3 h 156"/>
                    <a:gd name="T2" fmla="*/ 303 w 397"/>
                    <a:gd name="T3" fmla="*/ 27 h 156"/>
                    <a:gd name="T4" fmla="*/ 294 w 397"/>
                    <a:gd name="T5" fmla="*/ 33 h 156"/>
                    <a:gd name="T6" fmla="*/ 309 w 397"/>
                    <a:gd name="T7" fmla="*/ 57 h 156"/>
                    <a:gd name="T8" fmla="*/ 387 w 397"/>
                    <a:gd name="T9" fmla="*/ 90 h 156"/>
                    <a:gd name="T10" fmla="*/ 324 w 397"/>
                    <a:gd name="T11" fmla="*/ 117 h 156"/>
                    <a:gd name="T12" fmla="*/ 309 w 397"/>
                    <a:gd name="T13" fmla="*/ 132 h 156"/>
                    <a:gd name="T14" fmla="*/ 291 w 397"/>
                    <a:gd name="T15" fmla="*/ 138 h 156"/>
                    <a:gd name="T16" fmla="*/ 240 w 397"/>
                    <a:gd name="T17" fmla="*/ 129 h 156"/>
                    <a:gd name="T18" fmla="*/ 207 w 397"/>
                    <a:gd name="T19" fmla="*/ 147 h 156"/>
                    <a:gd name="T20" fmla="*/ 177 w 397"/>
                    <a:gd name="T21" fmla="*/ 156 h 156"/>
                    <a:gd name="T22" fmla="*/ 147 w 397"/>
                    <a:gd name="T23" fmla="*/ 147 h 156"/>
                    <a:gd name="T24" fmla="*/ 126 w 397"/>
                    <a:gd name="T25" fmla="*/ 123 h 156"/>
                    <a:gd name="T26" fmla="*/ 102 w 397"/>
                    <a:gd name="T27" fmla="*/ 153 h 156"/>
                    <a:gd name="T28" fmla="*/ 90 w 397"/>
                    <a:gd name="T29" fmla="*/ 129 h 156"/>
                    <a:gd name="T30" fmla="*/ 63 w 397"/>
                    <a:gd name="T31" fmla="*/ 111 h 156"/>
                    <a:gd name="T32" fmla="*/ 42 w 397"/>
                    <a:gd name="T33" fmla="*/ 87 h 156"/>
                    <a:gd name="T34" fmla="*/ 0 w 397"/>
                    <a:gd name="T35" fmla="*/ 60 h 156"/>
                    <a:gd name="T36" fmla="*/ 24 w 397"/>
                    <a:gd name="T37" fmla="*/ 42 h 156"/>
                    <a:gd name="T38" fmla="*/ 30 w 397"/>
                    <a:gd name="T39" fmla="*/ 21 h 156"/>
                    <a:gd name="T40" fmla="*/ 60 w 397"/>
                    <a:gd name="T41" fmla="*/ 27 h 156"/>
                    <a:gd name="T42" fmla="*/ 90 w 397"/>
                    <a:gd name="T43" fmla="*/ 6 h 156"/>
                    <a:gd name="T44" fmla="*/ 180 w 397"/>
                    <a:gd name="T45" fmla="*/ 3 h 156"/>
                    <a:gd name="T46" fmla="*/ 270 w 397"/>
                    <a:gd name="T47" fmla="*/ 0 h 156"/>
                    <a:gd name="T48" fmla="*/ 324 w 397"/>
                    <a:gd name="T49" fmla="*/ 3 h 15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97" h="156">
                      <a:moveTo>
                        <a:pt x="324" y="3"/>
                      </a:moveTo>
                      <a:cubicBezTo>
                        <a:pt x="319" y="22"/>
                        <a:pt x="324" y="13"/>
                        <a:pt x="303" y="27"/>
                      </a:cubicBezTo>
                      <a:cubicBezTo>
                        <a:pt x="300" y="29"/>
                        <a:pt x="294" y="33"/>
                        <a:pt x="294" y="33"/>
                      </a:cubicBezTo>
                      <a:cubicBezTo>
                        <a:pt x="301" y="54"/>
                        <a:pt x="295" y="47"/>
                        <a:pt x="309" y="57"/>
                      </a:cubicBezTo>
                      <a:cubicBezTo>
                        <a:pt x="330" y="88"/>
                        <a:pt x="353" y="82"/>
                        <a:pt x="387" y="90"/>
                      </a:cubicBezTo>
                      <a:cubicBezTo>
                        <a:pt x="397" y="119"/>
                        <a:pt x="337" y="116"/>
                        <a:pt x="324" y="117"/>
                      </a:cubicBezTo>
                      <a:cubicBezTo>
                        <a:pt x="319" y="125"/>
                        <a:pt x="318" y="128"/>
                        <a:pt x="309" y="132"/>
                      </a:cubicBezTo>
                      <a:cubicBezTo>
                        <a:pt x="303" y="135"/>
                        <a:pt x="291" y="138"/>
                        <a:pt x="291" y="138"/>
                      </a:cubicBezTo>
                      <a:cubicBezTo>
                        <a:pt x="273" y="132"/>
                        <a:pt x="259" y="131"/>
                        <a:pt x="240" y="129"/>
                      </a:cubicBezTo>
                      <a:cubicBezTo>
                        <a:pt x="202" y="116"/>
                        <a:pt x="224" y="137"/>
                        <a:pt x="207" y="147"/>
                      </a:cubicBezTo>
                      <a:cubicBezTo>
                        <a:pt x="202" y="150"/>
                        <a:pt x="184" y="154"/>
                        <a:pt x="177" y="156"/>
                      </a:cubicBezTo>
                      <a:cubicBezTo>
                        <a:pt x="157" y="143"/>
                        <a:pt x="176" y="128"/>
                        <a:pt x="147" y="147"/>
                      </a:cubicBezTo>
                      <a:cubicBezTo>
                        <a:pt x="137" y="137"/>
                        <a:pt x="139" y="127"/>
                        <a:pt x="126" y="123"/>
                      </a:cubicBezTo>
                      <a:cubicBezTo>
                        <a:pt x="122" y="134"/>
                        <a:pt x="112" y="147"/>
                        <a:pt x="102" y="153"/>
                      </a:cubicBezTo>
                      <a:cubicBezTo>
                        <a:pt x="91" y="146"/>
                        <a:pt x="85" y="143"/>
                        <a:pt x="90" y="129"/>
                      </a:cubicBezTo>
                      <a:cubicBezTo>
                        <a:pt x="81" y="120"/>
                        <a:pt x="75" y="115"/>
                        <a:pt x="63" y="111"/>
                      </a:cubicBezTo>
                      <a:cubicBezTo>
                        <a:pt x="56" y="101"/>
                        <a:pt x="49" y="97"/>
                        <a:pt x="42" y="87"/>
                      </a:cubicBezTo>
                      <a:cubicBezTo>
                        <a:pt x="50" y="62"/>
                        <a:pt x="17" y="66"/>
                        <a:pt x="0" y="60"/>
                      </a:cubicBezTo>
                      <a:cubicBezTo>
                        <a:pt x="11" y="53"/>
                        <a:pt x="20" y="55"/>
                        <a:pt x="24" y="42"/>
                      </a:cubicBezTo>
                      <a:cubicBezTo>
                        <a:pt x="16" y="30"/>
                        <a:pt x="16" y="26"/>
                        <a:pt x="30" y="21"/>
                      </a:cubicBezTo>
                      <a:cubicBezTo>
                        <a:pt x="42" y="29"/>
                        <a:pt x="45" y="31"/>
                        <a:pt x="60" y="27"/>
                      </a:cubicBezTo>
                      <a:cubicBezTo>
                        <a:pt x="85" y="35"/>
                        <a:pt x="77" y="19"/>
                        <a:pt x="90" y="6"/>
                      </a:cubicBezTo>
                      <a:lnTo>
                        <a:pt x="180" y="3"/>
                      </a:lnTo>
                      <a:lnTo>
                        <a:pt x="270" y="0"/>
                      </a:lnTo>
                      <a:lnTo>
                        <a:pt x="324" y="3"/>
                      </a:lnTo>
                      <a:close/>
                    </a:path>
                  </a:pathLst>
                </a:custGeom>
                <a:solidFill>
                  <a:schemeClr val="bg2"/>
                </a:solidFill>
                <a:ln w="9525">
                  <a:noFill/>
                  <a:round/>
                  <a:headEnd/>
                  <a:tailEnd/>
                </a:ln>
                <a:effectLst/>
              </p:spPr>
              <p:txBody>
                <a:bodyPr wrap="none" anchor="ctr"/>
                <a:lstStyle/>
                <a:p>
                  <a:pPr>
                    <a:defRPr/>
                  </a:pPr>
                  <a:endParaRPr lang="ja-JP" altLang="en-US"/>
                </a:p>
              </p:txBody>
            </p:sp>
            <p:sp>
              <p:nvSpPr>
                <p:cNvPr id="1163" name="Freeform 87"/>
                <p:cNvSpPr>
                  <a:spLocks/>
                </p:cNvSpPr>
                <p:nvPr/>
              </p:nvSpPr>
              <p:spPr bwMode="ltGray">
                <a:xfrm>
                  <a:off x="3293" y="603"/>
                  <a:ext cx="40" cy="30"/>
                </a:xfrm>
                <a:custGeom>
                  <a:avLst/>
                  <a:gdLst>
                    <a:gd name="T0" fmla="*/ 6 w 40"/>
                    <a:gd name="T1" fmla="*/ 6 h 30"/>
                    <a:gd name="T2" fmla="*/ 33 w 40"/>
                    <a:gd name="T3" fmla="*/ 18 h 30"/>
                    <a:gd name="T4" fmla="*/ 27 w 40"/>
                    <a:gd name="T5" fmla="*/ 30 h 30"/>
                    <a:gd name="T6" fmla="*/ 0 w 40"/>
                    <a:gd name="T7" fmla="*/ 15 h 30"/>
                    <a:gd name="T8" fmla="*/ 6 w 40"/>
                    <a:gd name="T9" fmla="*/ 6 h 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 h="30">
                      <a:moveTo>
                        <a:pt x="6" y="6"/>
                      </a:moveTo>
                      <a:cubicBezTo>
                        <a:pt x="27" y="13"/>
                        <a:pt x="19" y="8"/>
                        <a:pt x="33" y="18"/>
                      </a:cubicBezTo>
                      <a:cubicBezTo>
                        <a:pt x="36" y="26"/>
                        <a:pt x="40" y="30"/>
                        <a:pt x="27" y="30"/>
                      </a:cubicBezTo>
                      <a:cubicBezTo>
                        <a:pt x="17" y="30"/>
                        <a:pt x="0" y="15"/>
                        <a:pt x="0" y="15"/>
                      </a:cubicBezTo>
                      <a:cubicBezTo>
                        <a:pt x="3" y="2"/>
                        <a:pt x="0" y="0"/>
                        <a:pt x="6" y="6"/>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64" name="Freeform 88"/>
                <p:cNvSpPr>
                  <a:spLocks/>
                </p:cNvSpPr>
                <p:nvPr/>
              </p:nvSpPr>
              <p:spPr bwMode="ltGray">
                <a:xfrm>
                  <a:off x="3281" y="645"/>
                  <a:ext cx="32" cy="15"/>
                </a:xfrm>
                <a:custGeom>
                  <a:avLst/>
                  <a:gdLst>
                    <a:gd name="T0" fmla="*/ 9 w 32"/>
                    <a:gd name="T1" fmla="*/ 0 h 15"/>
                    <a:gd name="T2" fmla="*/ 12 w 32"/>
                    <a:gd name="T3" fmla="*/ 15 h 15"/>
                    <a:gd name="T4" fmla="*/ 9 w 32"/>
                    <a:gd name="T5" fmla="*/ 0 h 15"/>
                    <a:gd name="T6" fmla="*/ 0 60000 65536"/>
                    <a:gd name="T7" fmla="*/ 0 60000 65536"/>
                    <a:gd name="T8" fmla="*/ 0 60000 65536"/>
                  </a:gdLst>
                  <a:ahLst/>
                  <a:cxnLst>
                    <a:cxn ang="T6">
                      <a:pos x="T0" y="T1"/>
                    </a:cxn>
                    <a:cxn ang="T7">
                      <a:pos x="T2" y="T3"/>
                    </a:cxn>
                    <a:cxn ang="T8">
                      <a:pos x="T4" y="T5"/>
                    </a:cxn>
                  </a:cxnLst>
                  <a:rect l="0" t="0" r="r" b="b"/>
                  <a:pathLst>
                    <a:path w="32" h="15">
                      <a:moveTo>
                        <a:pt x="9" y="0"/>
                      </a:moveTo>
                      <a:cubicBezTo>
                        <a:pt x="29" y="4"/>
                        <a:pt x="32" y="8"/>
                        <a:pt x="12" y="15"/>
                      </a:cubicBezTo>
                      <a:cubicBezTo>
                        <a:pt x="1" y="4"/>
                        <a:pt x="0" y="9"/>
                        <a:pt x="9" y="0"/>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65" name="Freeform 89"/>
                <p:cNvSpPr>
                  <a:spLocks/>
                </p:cNvSpPr>
                <p:nvPr/>
              </p:nvSpPr>
              <p:spPr bwMode="ltGray">
                <a:xfrm>
                  <a:off x="3305" y="660"/>
                  <a:ext cx="69" cy="66"/>
                </a:xfrm>
                <a:custGeom>
                  <a:avLst/>
                  <a:gdLst>
                    <a:gd name="T0" fmla="*/ 9 w 69"/>
                    <a:gd name="T1" fmla="*/ 9 h 66"/>
                    <a:gd name="T2" fmla="*/ 45 w 69"/>
                    <a:gd name="T3" fmla="*/ 12 h 66"/>
                    <a:gd name="T4" fmla="*/ 51 w 69"/>
                    <a:gd name="T5" fmla="*/ 30 h 66"/>
                    <a:gd name="T6" fmla="*/ 69 w 69"/>
                    <a:gd name="T7" fmla="*/ 48 h 66"/>
                    <a:gd name="T8" fmla="*/ 36 w 69"/>
                    <a:gd name="T9" fmla="*/ 54 h 66"/>
                    <a:gd name="T10" fmla="*/ 0 w 69"/>
                    <a:gd name="T11" fmla="*/ 39 h 66"/>
                    <a:gd name="T12" fmla="*/ 21 w 69"/>
                    <a:gd name="T13" fmla="*/ 30 h 66"/>
                    <a:gd name="T14" fmla="*/ 0 w 69"/>
                    <a:gd name="T15" fmla="*/ 18 h 66"/>
                    <a:gd name="T16" fmla="*/ 9 w 69"/>
                    <a:gd name="T17" fmla="*/ 9 h 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9" h="66">
                      <a:moveTo>
                        <a:pt x="9" y="9"/>
                      </a:moveTo>
                      <a:cubicBezTo>
                        <a:pt x="23" y="0"/>
                        <a:pt x="32" y="3"/>
                        <a:pt x="45" y="12"/>
                      </a:cubicBezTo>
                      <a:cubicBezTo>
                        <a:pt x="47" y="18"/>
                        <a:pt x="47" y="26"/>
                        <a:pt x="51" y="30"/>
                      </a:cubicBezTo>
                      <a:cubicBezTo>
                        <a:pt x="57" y="36"/>
                        <a:pt x="69" y="48"/>
                        <a:pt x="69" y="48"/>
                      </a:cubicBezTo>
                      <a:cubicBezTo>
                        <a:pt x="63" y="66"/>
                        <a:pt x="51" y="59"/>
                        <a:pt x="36" y="54"/>
                      </a:cubicBezTo>
                      <a:cubicBezTo>
                        <a:pt x="27" y="40"/>
                        <a:pt x="15" y="43"/>
                        <a:pt x="0" y="39"/>
                      </a:cubicBezTo>
                      <a:cubicBezTo>
                        <a:pt x="4" y="26"/>
                        <a:pt x="9" y="26"/>
                        <a:pt x="21" y="30"/>
                      </a:cubicBezTo>
                      <a:cubicBezTo>
                        <a:pt x="41" y="23"/>
                        <a:pt x="9" y="21"/>
                        <a:pt x="0" y="18"/>
                      </a:cubicBezTo>
                      <a:cubicBezTo>
                        <a:pt x="3" y="15"/>
                        <a:pt x="9" y="9"/>
                        <a:pt x="9" y="9"/>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66" name="Freeform 90"/>
                <p:cNvSpPr>
                  <a:spLocks/>
                </p:cNvSpPr>
                <p:nvPr/>
              </p:nvSpPr>
              <p:spPr bwMode="ltGray">
                <a:xfrm>
                  <a:off x="3392" y="692"/>
                  <a:ext cx="90" cy="60"/>
                </a:xfrm>
                <a:custGeom>
                  <a:avLst/>
                  <a:gdLst>
                    <a:gd name="T0" fmla="*/ 0 w 90"/>
                    <a:gd name="T1" fmla="*/ 28 h 60"/>
                    <a:gd name="T2" fmla="*/ 57 w 90"/>
                    <a:gd name="T3" fmla="*/ 37 h 60"/>
                    <a:gd name="T4" fmla="*/ 84 w 90"/>
                    <a:gd name="T5" fmla="*/ 46 h 60"/>
                    <a:gd name="T6" fmla="*/ 87 w 90"/>
                    <a:gd name="T7" fmla="*/ 55 h 60"/>
                    <a:gd name="T8" fmla="*/ 3 w 90"/>
                    <a:gd name="T9" fmla="*/ 40 h 60"/>
                    <a:gd name="T10" fmla="*/ 0 w 90"/>
                    <a:gd name="T11" fmla="*/ 28 h 6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0" h="60">
                      <a:moveTo>
                        <a:pt x="0" y="28"/>
                      </a:moveTo>
                      <a:cubicBezTo>
                        <a:pt x="9" y="0"/>
                        <a:pt x="34" y="29"/>
                        <a:pt x="57" y="37"/>
                      </a:cubicBezTo>
                      <a:cubicBezTo>
                        <a:pt x="66" y="40"/>
                        <a:pt x="84" y="46"/>
                        <a:pt x="84" y="46"/>
                      </a:cubicBezTo>
                      <a:cubicBezTo>
                        <a:pt x="85" y="49"/>
                        <a:pt x="90" y="54"/>
                        <a:pt x="87" y="55"/>
                      </a:cubicBezTo>
                      <a:cubicBezTo>
                        <a:pt x="64" y="60"/>
                        <a:pt x="26" y="43"/>
                        <a:pt x="3" y="40"/>
                      </a:cubicBezTo>
                      <a:cubicBezTo>
                        <a:pt x="0" y="30"/>
                        <a:pt x="0" y="34"/>
                        <a:pt x="0" y="28"/>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67" name="Freeform 91"/>
                <p:cNvSpPr>
                  <a:spLocks/>
                </p:cNvSpPr>
                <p:nvPr/>
              </p:nvSpPr>
              <p:spPr bwMode="ltGray">
                <a:xfrm>
                  <a:off x="3386" y="654"/>
                  <a:ext cx="162" cy="81"/>
                </a:xfrm>
                <a:custGeom>
                  <a:avLst/>
                  <a:gdLst>
                    <a:gd name="T0" fmla="*/ 30 w 162"/>
                    <a:gd name="T1" fmla="*/ 30 h 81"/>
                    <a:gd name="T2" fmla="*/ 0 w 162"/>
                    <a:gd name="T3" fmla="*/ 15 h 81"/>
                    <a:gd name="T4" fmla="*/ 3 w 162"/>
                    <a:gd name="T5" fmla="*/ 6 h 81"/>
                    <a:gd name="T6" fmla="*/ 21 w 162"/>
                    <a:gd name="T7" fmla="*/ 12 h 81"/>
                    <a:gd name="T8" fmla="*/ 48 w 162"/>
                    <a:gd name="T9" fmla="*/ 0 h 81"/>
                    <a:gd name="T10" fmla="*/ 141 w 162"/>
                    <a:gd name="T11" fmla="*/ 27 h 81"/>
                    <a:gd name="T12" fmla="*/ 132 w 162"/>
                    <a:gd name="T13" fmla="*/ 54 h 81"/>
                    <a:gd name="T14" fmla="*/ 120 w 162"/>
                    <a:gd name="T15" fmla="*/ 81 h 81"/>
                    <a:gd name="T16" fmla="*/ 93 w 162"/>
                    <a:gd name="T17" fmla="*/ 45 h 81"/>
                    <a:gd name="T18" fmla="*/ 78 w 162"/>
                    <a:gd name="T19" fmla="*/ 72 h 81"/>
                    <a:gd name="T20" fmla="*/ 63 w 162"/>
                    <a:gd name="T21" fmla="*/ 60 h 81"/>
                    <a:gd name="T22" fmla="*/ 30 w 162"/>
                    <a:gd name="T23" fmla="*/ 30 h 8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2" h="81">
                      <a:moveTo>
                        <a:pt x="30" y="30"/>
                      </a:moveTo>
                      <a:cubicBezTo>
                        <a:pt x="25" y="15"/>
                        <a:pt x="16" y="18"/>
                        <a:pt x="0" y="15"/>
                      </a:cubicBezTo>
                      <a:cubicBezTo>
                        <a:pt x="1" y="12"/>
                        <a:pt x="0" y="6"/>
                        <a:pt x="3" y="6"/>
                      </a:cubicBezTo>
                      <a:cubicBezTo>
                        <a:pt x="9" y="5"/>
                        <a:pt x="21" y="12"/>
                        <a:pt x="21" y="12"/>
                      </a:cubicBezTo>
                      <a:cubicBezTo>
                        <a:pt x="31" y="9"/>
                        <a:pt x="38" y="3"/>
                        <a:pt x="48" y="0"/>
                      </a:cubicBezTo>
                      <a:cubicBezTo>
                        <a:pt x="82" y="3"/>
                        <a:pt x="109" y="16"/>
                        <a:pt x="141" y="27"/>
                      </a:cubicBezTo>
                      <a:cubicBezTo>
                        <a:pt x="156" y="49"/>
                        <a:pt x="162" y="47"/>
                        <a:pt x="132" y="54"/>
                      </a:cubicBezTo>
                      <a:cubicBezTo>
                        <a:pt x="129" y="64"/>
                        <a:pt x="123" y="71"/>
                        <a:pt x="120" y="81"/>
                      </a:cubicBezTo>
                      <a:cubicBezTo>
                        <a:pt x="92" y="75"/>
                        <a:pt x="107" y="66"/>
                        <a:pt x="93" y="45"/>
                      </a:cubicBezTo>
                      <a:cubicBezTo>
                        <a:pt x="89" y="58"/>
                        <a:pt x="90" y="64"/>
                        <a:pt x="78" y="72"/>
                      </a:cubicBezTo>
                      <a:cubicBezTo>
                        <a:pt x="60" y="66"/>
                        <a:pt x="77" y="74"/>
                        <a:pt x="63" y="60"/>
                      </a:cubicBezTo>
                      <a:cubicBezTo>
                        <a:pt x="39" y="36"/>
                        <a:pt x="42" y="65"/>
                        <a:pt x="30" y="30"/>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68" name="Freeform 92"/>
                <p:cNvSpPr>
                  <a:spLocks/>
                </p:cNvSpPr>
                <p:nvPr/>
              </p:nvSpPr>
              <p:spPr bwMode="ltGray">
                <a:xfrm>
                  <a:off x="3339" y="615"/>
                  <a:ext cx="59" cy="36"/>
                </a:xfrm>
                <a:custGeom>
                  <a:avLst/>
                  <a:gdLst>
                    <a:gd name="T0" fmla="*/ 14 w 59"/>
                    <a:gd name="T1" fmla="*/ 0 h 36"/>
                    <a:gd name="T2" fmla="*/ 50 w 59"/>
                    <a:gd name="T3" fmla="*/ 9 h 36"/>
                    <a:gd name="T4" fmla="*/ 44 w 59"/>
                    <a:gd name="T5" fmla="*/ 36 h 36"/>
                    <a:gd name="T6" fmla="*/ 17 w 59"/>
                    <a:gd name="T7" fmla="*/ 27 h 36"/>
                    <a:gd name="T8" fmla="*/ 8 w 59"/>
                    <a:gd name="T9" fmla="*/ 24 h 36"/>
                    <a:gd name="T10" fmla="*/ 14 w 59"/>
                    <a:gd name="T11" fmla="*/ 0 h 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9" h="36">
                      <a:moveTo>
                        <a:pt x="14" y="0"/>
                      </a:moveTo>
                      <a:cubicBezTo>
                        <a:pt x="26" y="2"/>
                        <a:pt x="38" y="5"/>
                        <a:pt x="50" y="9"/>
                      </a:cubicBezTo>
                      <a:cubicBezTo>
                        <a:pt x="59" y="22"/>
                        <a:pt x="55" y="25"/>
                        <a:pt x="44" y="36"/>
                      </a:cubicBezTo>
                      <a:cubicBezTo>
                        <a:pt x="35" y="33"/>
                        <a:pt x="26" y="30"/>
                        <a:pt x="17" y="27"/>
                      </a:cubicBezTo>
                      <a:cubicBezTo>
                        <a:pt x="14" y="26"/>
                        <a:pt x="8" y="24"/>
                        <a:pt x="8" y="24"/>
                      </a:cubicBezTo>
                      <a:cubicBezTo>
                        <a:pt x="0" y="11"/>
                        <a:pt x="2" y="8"/>
                        <a:pt x="14" y="0"/>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69" name="Freeform 93"/>
                <p:cNvSpPr>
                  <a:spLocks/>
                </p:cNvSpPr>
                <p:nvPr/>
              </p:nvSpPr>
              <p:spPr bwMode="ltGray">
                <a:xfrm>
                  <a:off x="3369" y="540"/>
                  <a:ext cx="383" cy="225"/>
                </a:xfrm>
                <a:custGeom>
                  <a:avLst/>
                  <a:gdLst>
                    <a:gd name="T0" fmla="*/ 11 w 383"/>
                    <a:gd name="T1" fmla="*/ 0 h 225"/>
                    <a:gd name="T2" fmla="*/ 41 w 383"/>
                    <a:gd name="T3" fmla="*/ 36 h 225"/>
                    <a:gd name="T4" fmla="*/ 77 w 383"/>
                    <a:gd name="T5" fmla="*/ 39 h 225"/>
                    <a:gd name="T6" fmla="*/ 71 w 383"/>
                    <a:gd name="T7" fmla="*/ 60 h 225"/>
                    <a:gd name="T8" fmla="*/ 20 w 383"/>
                    <a:gd name="T9" fmla="*/ 45 h 225"/>
                    <a:gd name="T10" fmla="*/ 23 w 383"/>
                    <a:gd name="T11" fmla="*/ 60 h 225"/>
                    <a:gd name="T12" fmla="*/ 5 w 383"/>
                    <a:gd name="T13" fmla="*/ 63 h 225"/>
                    <a:gd name="T14" fmla="*/ 14 w 383"/>
                    <a:gd name="T15" fmla="*/ 81 h 225"/>
                    <a:gd name="T16" fmla="*/ 53 w 383"/>
                    <a:gd name="T17" fmla="*/ 84 h 225"/>
                    <a:gd name="T18" fmla="*/ 98 w 383"/>
                    <a:gd name="T19" fmla="*/ 78 h 225"/>
                    <a:gd name="T20" fmla="*/ 122 w 383"/>
                    <a:gd name="T21" fmla="*/ 93 h 225"/>
                    <a:gd name="T22" fmla="*/ 98 w 383"/>
                    <a:gd name="T23" fmla="*/ 102 h 225"/>
                    <a:gd name="T24" fmla="*/ 125 w 383"/>
                    <a:gd name="T25" fmla="*/ 117 h 225"/>
                    <a:gd name="T26" fmla="*/ 155 w 383"/>
                    <a:gd name="T27" fmla="*/ 132 h 225"/>
                    <a:gd name="T28" fmla="*/ 185 w 383"/>
                    <a:gd name="T29" fmla="*/ 135 h 225"/>
                    <a:gd name="T30" fmla="*/ 200 w 383"/>
                    <a:gd name="T31" fmla="*/ 168 h 225"/>
                    <a:gd name="T32" fmla="*/ 239 w 383"/>
                    <a:gd name="T33" fmla="*/ 204 h 225"/>
                    <a:gd name="T34" fmla="*/ 227 w 383"/>
                    <a:gd name="T35" fmla="*/ 207 h 225"/>
                    <a:gd name="T36" fmla="*/ 245 w 383"/>
                    <a:gd name="T37" fmla="*/ 213 h 225"/>
                    <a:gd name="T38" fmla="*/ 293 w 383"/>
                    <a:gd name="T39" fmla="*/ 225 h 225"/>
                    <a:gd name="T40" fmla="*/ 296 w 383"/>
                    <a:gd name="T41" fmla="*/ 198 h 225"/>
                    <a:gd name="T42" fmla="*/ 299 w 383"/>
                    <a:gd name="T43" fmla="*/ 168 h 225"/>
                    <a:gd name="T44" fmla="*/ 383 w 383"/>
                    <a:gd name="T45" fmla="*/ 147 h 225"/>
                    <a:gd name="T46" fmla="*/ 260 w 383"/>
                    <a:gd name="T47" fmla="*/ 81 h 225"/>
                    <a:gd name="T48" fmla="*/ 134 w 383"/>
                    <a:gd name="T49" fmla="*/ 36 h 225"/>
                    <a:gd name="T50" fmla="*/ 59 w 383"/>
                    <a:gd name="T51" fmla="*/ 12 h 225"/>
                    <a:gd name="T52" fmla="*/ 11 w 383"/>
                    <a:gd name="T53" fmla="*/ 0 h 22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83" h="225">
                      <a:moveTo>
                        <a:pt x="11" y="0"/>
                      </a:moveTo>
                      <a:cubicBezTo>
                        <a:pt x="17" y="19"/>
                        <a:pt x="20" y="29"/>
                        <a:pt x="41" y="36"/>
                      </a:cubicBezTo>
                      <a:cubicBezTo>
                        <a:pt x="54" y="32"/>
                        <a:pt x="64" y="35"/>
                        <a:pt x="77" y="39"/>
                      </a:cubicBezTo>
                      <a:cubicBezTo>
                        <a:pt x="85" y="51"/>
                        <a:pt x="85" y="55"/>
                        <a:pt x="71" y="60"/>
                      </a:cubicBezTo>
                      <a:cubicBezTo>
                        <a:pt x="54" y="54"/>
                        <a:pt x="37" y="51"/>
                        <a:pt x="20" y="45"/>
                      </a:cubicBezTo>
                      <a:cubicBezTo>
                        <a:pt x="5" y="50"/>
                        <a:pt x="12" y="56"/>
                        <a:pt x="23" y="60"/>
                      </a:cubicBezTo>
                      <a:cubicBezTo>
                        <a:pt x="17" y="61"/>
                        <a:pt x="10" y="59"/>
                        <a:pt x="5" y="63"/>
                      </a:cubicBezTo>
                      <a:cubicBezTo>
                        <a:pt x="0" y="67"/>
                        <a:pt x="8" y="79"/>
                        <a:pt x="14" y="81"/>
                      </a:cubicBezTo>
                      <a:cubicBezTo>
                        <a:pt x="27" y="84"/>
                        <a:pt x="40" y="83"/>
                        <a:pt x="53" y="84"/>
                      </a:cubicBezTo>
                      <a:cubicBezTo>
                        <a:pt x="78" y="92"/>
                        <a:pt x="75" y="86"/>
                        <a:pt x="98" y="78"/>
                      </a:cubicBezTo>
                      <a:cubicBezTo>
                        <a:pt x="102" y="91"/>
                        <a:pt x="109" y="90"/>
                        <a:pt x="122" y="93"/>
                      </a:cubicBezTo>
                      <a:cubicBezTo>
                        <a:pt x="113" y="107"/>
                        <a:pt x="112" y="97"/>
                        <a:pt x="98" y="102"/>
                      </a:cubicBezTo>
                      <a:cubicBezTo>
                        <a:pt x="107" y="108"/>
                        <a:pt x="116" y="111"/>
                        <a:pt x="125" y="117"/>
                      </a:cubicBezTo>
                      <a:cubicBezTo>
                        <a:pt x="133" y="129"/>
                        <a:pt x="142" y="128"/>
                        <a:pt x="155" y="132"/>
                      </a:cubicBezTo>
                      <a:cubicBezTo>
                        <a:pt x="167" y="128"/>
                        <a:pt x="174" y="131"/>
                        <a:pt x="185" y="135"/>
                      </a:cubicBezTo>
                      <a:cubicBezTo>
                        <a:pt x="189" y="146"/>
                        <a:pt x="200" y="161"/>
                        <a:pt x="200" y="168"/>
                      </a:cubicBezTo>
                      <a:cubicBezTo>
                        <a:pt x="213" y="180"/>
                        <a:pt x="229" y="189"/>
                        <a:pt x="239" y="204"/>
                      </a:cubicBezTo>
                      <a:cubicBezTo>
                        <a:pt x="241" y="207"/>
                        <a:pt x="225" y="204"/>
                        <a:pt x="227" y="207"/>
                      </a:cubicBezTo>
                      <a:cubicBezTo>
                        <a:pt x="231" y="212"/>
                        <a:pt x="245" y="213"/>
                        <a:pt x="245" y="213"/>
                      </a:cubicBezTo>
                      <a:cubicBezTo>
                        <a:pt x="262" y="207"/>
                        <a:pt x="279" y="216"/>
                        <a:pt x="293" y="225"/>
                      </a:cubicBezTo>
                      <a:cubicBezTo>
                        <a:pt x="311" y="219"/>
                        <a:pt x="311" y="208"/>
                        <a:pt x="296" y="198"/>
                      </a:cubicBezTo>
                      <a:cubicBezTo>
                        <a:pt x="285" y="182"/>
                        <a:pt x="277" y="175"/>
                        <a:pt x="299" y="168"/>
                      </a:cubicBezTo>
                      <a:cubicBezTo>
                        <a:pt x="319" y="182"/>
                        <a:pt x="366" y="164"/>
                        <a:pt x="383" y="147"/>
                      </a:cubicBezTo>
                      <a:lnTo>
                        <a:pt x="260" y="81"/>
                      </a:lnTo>
                      <a:lnTo>
                        <a:pt x="134" y="36"/>
                      </a:lnTo>
                      <a:lnTo>
                        <a:pt x="59" y="12"/>
                      </a:lnTo>
                      <a:lnTo>
                        <a:pt x="11" y="0"/>
                      </a:lnTo>
                      <a:close/>
                    </a:path>
                  </a:pathLst>
                </a:custGeom>
                <a:solidFill>
                  <a:schemeClr val="bg2"/>
                </a:solidFill>
                <a:ln w="9525">
                  <a:noFill/>
                  <a:round/>
                  <a:headEnd/>
                  <a:tailEnd/>
                </a:ln>
                <a:effectLst/>
              </p:spPr>
              <p:txBody>
                <a:bodyPr wrap="none" anchor="ctr"/>
                <a:lstStyle/>
                <a:p>
                  <a:pPr>
                    <a:defRPr/>
                  </a:pPr>
                  <a:endParaRPr lang="ja-JP" altLang="en-US"/>
                </a:p>
              </p:txBody>
            </p:sp>
            <p:sp>
              <p:nvSpPr>
                <p:cNvPr id="1170" name="Freeform 94"/>
                <p:cNvSpPr>
                  <a:spLocks/>
                </p:cNvSpPr>
                <p:nvPr/>
              </p:nvSpPr>
              <p:spPr bwMode="ltGray">
                <a:xfrm>
                  <a:off x="2516" y="522"/>
                  <a:ext cx="81" cy="39"/>
                </a:xfrm>
                <a:custGeom>
                  <a:avLst/>
                  <a:gdLst>
                    <a:gd name="T0" fmla="*/ 18 w 81"/>
                    <a:gd name="T1" fmla="*/ 33 h 39"/>
                    <a:gd name="T2" fmla="*/ 60 w 81"/>
                    <a:gd name="T3" fmla="*/ 0 h 39"/>
                    <a:gd name="T4" fmla="*/ 81 w 81"/>
                    <a:gd name="T5" fmla="*/ 18 h 39"/>
                    <a:gd name="T6" fmla="*/ 54 w 81"/>
                    <a:gd name="T7" fmla="*/ 24 h 39"/>
                    <a:gd name="T8" fmla="*/ 27 w 81"/>
                    <a:gd name="T9" fmla="*/ 39 h 39"/>
                    <a:gd name="T10" fmla="*/ 18 w 81"/>
                    <a:gd name="T11" fmla="*/ 33 h 3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1" h="39">
                      <a:moveTo>
                        <a:pt x="18" y="33"/>
                      </a:moveTo>
                      <a:cubicBezTo>
                        <a:pt x="0" y="6"/>
                        <a:pt x="43" y="6"/>
                        <a:pt x="60" y="0"/>
                      </a:cubicBezTo>
                      <a:cubicBezTo>
                        <a:pt x="72" y="4"/>
                        <a:pt x="77" y="6"/>
                        <a:pt x="81" y="18"/>
                      </a:cubicBezTo>
                      <a:cubicBezTo>
                        <a:pt x="70" y="25"/>
                        <a:pt x="66" y="28"/>
                        <a:pt x="54" y="24"/>
                      </a:cubicBezTo>
                      <a:cubicBezTo>
                        <a:pt x="44" y="27"/>
                        <a:pt x="27" y="39"/>
                        <a:pt x="27" y="39"/>
                      </a:cubicBezTo>
                      <a:cubicBezTo>
                        <a:pt x="18" y="36"/>
                        <a:pt x="4" y="19"/>
                        <a:pt x="18" y="33"/>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71" name="Freeform 95"/>
                <p:cNvSpPr>
                  <a:spLocks/>
                </p:cNvSpPr>
                <p:nvPr/>
              </p:nvSpPr>
              <p:spPr bwMode="ltGray">
                <a:xfrm>
                  <a:off x="2576" y="657"/>
                  <a:ext cx="93" cy="40"/>
                </a:xfrm>
                <a:custGeom>
                  <a:avLst/>
                  <a:gdLst>
                    <a:gd name="T0" fmla="*/ 15 w 93"/>
                    <a:gd name="T1" fmla="*/ 36 h 40"/>
                    <a:gd name="T2" fmla="*/ 51 w 93"/>
                    <a:gd name="T3" fmla="*/ 6 h 40"/>
                    <a:gd name="T4" fmla="*/ 69 w 93"/>
                    <a:gd name="T5" fmla="*/ 0 h 40"/>
                    <a:gd name="T6" fmla="*/ 93 w 93"/>
                    <a:gd name="T7" fmla="*/ 15 h 40"/>
                    <a:gd name="T8" fmla="*/ 42 w 93"/>
                    <a:gd name="T9" fmla="*/ 39 h 40"/>
                    <a:gd name="T10" fmla="*/ 9 w 93"/>
                    <a:gd name="T11" fmla="*/ 36 h 40"/>
                    <a:gd name="T12" fmla="*/ 12 w 93"/>
                    <a:gd name="T13" fmla="*/ 27 h 40"/>
                    <a:gd name="T14" fmla="*/ 15 w 93"/>
                    <a:gd name="T15" fmla="*/ 36 h 4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3" h="40">
                      <a:moveTo>
                        <a:pt x="15" y="36"/>
                      </a:moveTo>
                      <a:cubicBezTo>
                        <a:pt x="0" y="14"/>
                        <a:pt x="36" y="10"/>
                        <a:pt x="51" y="6"/>
                      </a:cubicBezTo>
                      <a:cubicBezTo>
                        <a:pt x="57" y="4"/>
                        <a:pt x="69" y="0"/>
                        <a:pt x="69" y="0"/>
                      </a:cubicBezTo>
                      <a:cubicBezTo>
                        <a:pt x="82" y="3"/>
                        <a:pt x="89" y="2"/>
                        <a:pt x="93" y="15"/>
                      </a:cubicBezTo>
                      <a:cubicBezTo>
                        <a:pt x="59" y="24"/>
                        <a:pt x="65" y="16"/>
                        <a:pt x="42" y="39"/>
                      </a:cubicBezTo>
                      <a:cubicBezTo>
                        <a:pt x="31" y="38"/>
                        <a:pt x="19" y="40"/>
                        <a:pt x="9" y="36"/>
                      </a:cubicBezTo>
                      <a:cubicBezTo>
                        <a:pt x="6" y="35"/>
                        <a:pt x="9" y="27"/>
                        <a:pt x="12" y="27"/>
                      </a:cubicBezTo>
                      <a:cubicBezTo>
                        <a:pt x="15" y="27"/>
                        <a:pt x="14" y="33"/>
                        <a:pt x="15" y="36"/>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72" name="Freeform 96"/>
                <p:cNvSpPr>
                  <a:spLocks/>
                </p:cNvSpPr>
                <p:nvPr/>
              </p:nvSpPr>
              <p:spPr bwMode="ltGray">
                <a:xfrm>
                  <a:off x="2625" y="680"/>
                  <a:ext cx="53" cy="31"/>
                </a:xfrm>
                <a:custGeom>
                  <a:avLst/>
                  <a:gdLst>
                    <a:gd name="T0" fmla="*/ 14 w 53"/>
                    <a:gd name="T1" fmla="*/ 25 h 31"/>
                    <a:gd name="T2" fmla="*/ 35 w 53"/>
                    <a:gd name="T3" fmla="*/ 1 h 31"/>
                    <a:gd name="T4" fmla="*/ 47 w 53"/>
                    <a:gd name="T5" fmla="*/ 4 h 31"/>
                    <a:gd name="T6" fmla="*/ 32 w 53"/>
                    <a:gd name="T7" fmla="*/ 25 h 31"/>
                    <a:gd name="T8" fmla="*/ 23 w 53"/>
                    <a:gd name="T9" fmla="*/ 31 h 31"/>
                    <a:gd name="T10" fmla="*/ 14 w 53"/>
                    <a:gd name="T11" fmla="*/ 25 h 3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3" h="31">
                      <a:moveTo>
                        <a:pt x="14" y="25"/>
                      </a:moveTo>
                      <a:cubicBezTo>
                        <a:pt x="8" y="6"/>
                        <a:pt x="19" y="5"/>
                        <a:pt x="35" y="1"/>
                      </a:cubicBezTo>
                      <a:cubicBezTo>
                        <a:pt x="39" y="2"/>
                        <a:pt x="46" y="0"/>
                        <a:pt x="47" y="4"/>
                      </a:cubicBezTo>
                      <a:cubicBezTo>
                        <a:pt x="53" y="24"/>
                        <a:pt x="41" y="21"/>
                        <a:pt x="32" y="25"/>
                      </a:cubicBezTo>
                      <a:cubicBezTo>
                        <a:pt x="29" y="27"/>
                        <a:pt x="26" y="29"/>
                        <a:pt x="23" y="31"/>
                      </a:cubicBezTo>
                      <a:cubicBezTo>
                        <a:pt x="14" y="28"/>
                        <a:pt x="0" y="11"/>
                        <a:pt x="14" y="25"/>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73" name="Freeform 97"/>
                <p:cNvSpPr>
                  <a:spLocks/>
                </p:cNvSpPr>
                <p:nvPr/>
              </p:nvSpPr>
              <p:spPr bwMode="ltGray">
                <a:xfrm>
                  <a:off x="2629" y="744"/>
                  <a:ext cx="62" cy="21"/>
                </a:xfrm>
                <a:custGeom>
                  <a:avLst/>
                  <a:gdLst>
                    <a:gd name="T0" fmla="*/ 25 w 62"/>
                    <a:gd name="T1" fmla="*/ 21 h 21"/>
                    <a:gd name="T2" fmla="*/ 31 w 62"/>
                    <a:gd name="T3" fmla="*/ 0 h 21"/>
                    <a:gd name="T4" fmla="*/ 25 w 62"/>
                    <a:gd name="T5" fmla="*/ 21 h 21"/>
                    <a:gd name="T6" fmla="*/ 0 60000 65536"/>
                    <a:gd name="T7" fmla="*/ 0 60000 65536"/>
                    <a:gd name="T8" fmla="*/ 0 60000 65536"/>
                  </a:gdLst>
                  <a:ahLst/>
                  <a:cxnLst>
                    <a:cxn ang="T6">
                      <a:pos x="T0" y="T1"/>
                    </a:cxn>
                    <a:cxn ang="T7">
                      <a:pos x="T2" y="T3"/>
                    </a:cxn>
                    <a:cxn ang="T8">
                      <a:pos x="T4" y="T5"/>
                    </a:cxn>
                  </a:cxnLst>
                  <a:rect l="0" t="0" r="r" b="b"/>
                  <a:pathLst>
                    <a:path w="62" h="21">
                      <a:moveTo>
                        <a:pt x="25" y="21"/>
                      </a:moveTo>
                      <a:cubicBezTo>
                        <a:pt x="0" y="4"/>
                        <a:pt x="10" y="5"/>
                        <a:pt x="31" y="0"/>
                      </a:cubicBezTo>
                      <a:cubicBezTo>
                        <a:pt x="62" y="6"/>
                        <a:pt x="40" y="16"/>
                        <a:pt x="25" y="21"/>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74" name="Freeform 98"/>
                <p:cNvSpPr>
                  <a:spLocks/>
                </p:cNvSpPr>
                <p:nvPr/>
              </p:nvSpPr>
              <p:spPr bwMode="ltGray">
                <a:xfrm>
                  <a:off x="2642" y="777"/>
                  <a:ext cx="45" cy="31"/>
                </a:xfrm>
                <a:custGeom>
                  <a:avLst/>
                  <a:gdLst>
                    <a:gd name="T0" fmla="*/ 0 w 45"/>
                    <a:gd name="T1" fmla="*/ 12 h 31"/>
                    <a:gd name="T2" fmla="*/ 45 w 45"/>
                    <a:gd name="T3" fmla="*/ 15 h 31"/>
                    <a:gd name="T4" fmla="*/ 15 w 45"/>
                    <a:gd name="T5" fmla="*/ 15 h 31"/>
                    <a:gd name="T6" fmla="*/ 0 w 45"/>
                    <a:gd name="T7" fmla="*/ 12 h 3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 h="31">
                      <a:moveTo>
                        <a:pt x="0" y="12"/>
                      </a:moveTo>
                      <a:cubicBezTo>
                        <a:pt x="17" y="0"/>
                        <a:pt x="29" y="4"/>
                        <a:pt x="45" y="15"/>
                      </a:cubicBezTo>
                      <a:cubicBezTo>
                        <a:pt x="34" y="31"/>
                        <a:pt x="29" y="20"/>
                        <a:pt x="15" y="15"/>
                      </a:cubicBezTo>
                      <a:cubicBezTo>
                        <a:pt x="10" y="13"/>
                        <a:pt x="0" y="12"/>
                        <a:pt x="0" y="12"/>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75" name="Freeform 99"/>
                <p:cNvSpPr>
                  <a:spLocks/>
                </p:cNvSpPr>
                <p:nvPr/>
              </p:nvSpPr>
              <p:spPr bwMode="ltGray">
                <a:xfrm>
                  <a:off x="2735" y="828"/>
                  <a:ext cx="54" cy="30"/>
                </a:xfrm>
                <a:custGeom>
                  <a:avLst/>
                  <a:gdLst>
                    <a:gd name="T0" fmla="*/ 0 w 54"/>
                    <a:gd name="T1" fmla="*/ 24 h 30"/>
                    <a:gd name="T2" fmla="*/ 18 w 54"/>
                    <a:gd name="T3" fmla="*/ 30 h 30"/>
                    <a:gd name="T4" fmla="*/ 0 w 54"/>
                    <a:gd name="T5" fmla="*/ 24 h 30"/>
                    <a:gd name="T6" fmla="*/ 0 60000 65536"/>
                    <a:gd name="T7" fmla="*/ 0 60000 65536"/>
                    <a:gd name="T8" fmla="*/ 0 60000 65536"/>
                  </a:gdLst>
                  <a:ahLst/>
                  <a:cxnLst>
                    <a:cxn ang="T6">
                      <a:pos x="T0" y="T1"/>
                    </a:cxn>
                    <a:cxn ang="T7">
                      <a:pos x="T2" y="T3"/>
                    </a:cxn>
                    <a:cxn ang="T8">
                      <a:pos x="T4" y="T5"/>
                    </a:cxn>
                  </a:cxnLst>
                  <a:rect l="0" t="0" r="r" b="b"/>
                  <a:pathLst>
                    <a:path w="54" h="30">
                      <a:moveTo>
                        <a:pt x="0" y="24"/>
                      </a:moveTo>
                      <a:cubicBezTo>
                        <a:pt x="16" y="0"/>
                        <a:pt x="54" y="18"/>
                        <a:pt x="18" y="30"/>
                      </a:cubicBezTo>
                      <a:cubicBezTo>
                        <a:pt x="13" y="28"/>
                        <a:pt x="0" y="18"/>
                        <a:pt x="0" y="24"/>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76" name="Freeform 100"/>
                <p:cNvSpPr>
                  <a:spLocks/>
                </p:cNvSpPr>
                <p:nvPr/>
              </p:nvSpPr>
              <p:spPr bwMode="ltGray">
                <a:xfrm>
                  <a:off x="2714" y="863"/>
                  <a:ext cx="40" cy="24"/>
                </a:xfrm>
                <a:custGeom>
                  <a:avLst/>
                  <a:gdLst>
                    <a:gd name="T0" fmla="*/ 6 w 40"/>
                    <a:gd name="T1" fmla="*/ 10 h 24"/>
                    <a:gd name="T2" fmla="*/ 33 w 40"/>
                    <a:gd name="T3" fmla="*/ 4 h 24"/>
                    <a:gd name="T4" fmla="*/ 12 w 40"/>
                    <a:gd name="T5" fmla="*/ 19 h 24"/>
                    <a:gd name="T6" fmla="*/ 6 w 40"/>
                    <a:gd name="T7" fmla="*/ 10 h 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0" h="24">
                      <a:moveTo>
                        <a:pt x="6" y="10"/>
                      </a:moveTo>
                      <a:cubicBezTo>
                        <a:pt x="17" y="3"/>
                        <a:pt x="21" y="0"/>
                        <a:pt x="33" y="4"/>
                      </a:cubicBezTo>
                      <a:cubicBezTo>
                        <a:pt x="40" y="24"/>
                        <a:pt x="33" y="22"/>
                        <a:pt x="12" y="19"/>
                      </a:cubicBezTo>
                      <a:cubicBezTo>
                        <a:pt x="2" y="12"/>
                        <a:pt x="0" y="16"/>
                        <a:pt x="6" y="10"/>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77" name="Freeform 101"/>
                <p:cNvSpPr>
                  <a:spLocks/>
                </p:cNvSpPr>
                <p:nvPr/>
              </p:nvSpPr>
              <p:spPr bwMode="ltGray">
                <a:xfrm>
                  <a:off x="2729" y="898"/>
                  <a:ext cx="30" cy="20"/>
                </a:xfrm>
                <a:custGeom>
                  <a:avLst/>
                  <a:gdLst>
                    <a:gd name="T0" fmla="*/ 3 w 30"/>
                    <a:gd name="T1" fmla="*/ 5 h 20"/>
                    <a:gd name="T2" fmla="*/ 30 w 30"/>
                    <a:gd name="T3" fmla="*/ 14 h 20"/>
                    <a:gd name="T4" fmla="*/ 12 w 30"/>
                    <a:gd name="T5" fmla="*/ 14 h 20"/>
                    <a:gd name="T6" fmla="*/ 3 w 30"/>
                    <a:gd name="T7" fmla="*/ 5 h 2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0" h="20">
                      <a:moveTo>
                        <a:pt x="3" y="5"/>
                      </a:moveTo>
                      <a:cubicBezTo>
                        <a:pt x="16" y="1"/>
                        <a:pt x="25" y="0"/>
                        <a:pt x="30" y="14"/>
                      </a:cubicBezTo>
                      <a:cubicBezTo>
                        <a:pt x="23" y="16"/>
                        <a:pt x="19" y="20"/>
                        <a:pt x="12" y="14"/>
                      </a:cubicBezTo>
                      <a:cubicBezTo>
                        <a:pt x="0" y="4"/>
                        <a:pt x="11" y="5"/>
                        <a:pt x="3" y="5"/>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78" name="Freeform 102"/>
                <p:cNvSpPr>
                  <a:spLocks/>
                </p:cNvSpPr>
                <p:nvPr/>
              </p:nvSpPr>
              <p:spPr bwMode="ltGray">
                <a:xfrm>
                  <a:off x="2953" y="975"/>
                  <a:ext cx="62" cy="41"/>
                </a:xfrm>
                <a:custGeom>
                  <a:avLst/>
                  <a:gdLst>
                    <a:gd name="T0" fmla="*/ 49 w 62"/>
                    <a:gd name="T1" fmla="*/ 18 h 41"/>
                    <a:gd name="T2" fmla="*/ 4 w 62"/>
                    <a:gd name="T3" fmla="*/ 21 h 41"/>
                    <a:gd name="T4" fmla="*/ 16 w 62"/>
                    <a:gd name="T5" fmla="*/ 0 h 41"/>
                    <a:gd name="T6" fmla="*/ 46 w 62"/>
                    <a:gd name="T7" fmla="*/ 3 h 41"/>
                    <a:gd name="T8" fmla="*/ 61 w 62"/>
                    <a:gd name="T9" fmla="*/ 18 h 41"/>
                    <a:gd name="T10" fmla="*/ 49 w 62"/>
                    <a:gd name="T11" fmla="*/ 18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 h="41">
                      <a:moveTo>
                        <a:pt x="49" y="18"/>
                      </a:moveTo>
                      <a:cubicBezTo>
                        <a:pt x="41" y="41"/>
                        <a:pt x="20" y="31"/>
                        <a:pt x="4" y="21"/>
                      </a:cubicBezTo>
                      <a:cubicBezTo>
                        <a:pt x="0" y="8"/>
                        <a:pt x="3" y="4"/>
                        <a:pt x="16" y="0"/>
                      </a:cubicBezTo>
                      <a:cubicBezTo>
                        <a:pt x="27" y="4"/>
                        <a:pt x="34" y="7"/>
                        <a:pt x="46" y="3"/>
                      </a:cubicBezTo>
                      <a:cubicBezTo>
                        <a:pt x="49" y="5"/>
                        <a:pt x="62" y="12"/>
                        <a:pt x="61" y="18"/>
                      </a:cubicBezTo>
                      <a:cubicBezTo>
                        <a:pt x="58" y="29"/>
                        <a:pt x="51" y="20"/>
                        <a:pt x="49" y="18"/>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79" name="Freeform 103"/>
                <p:cNvSpPr>
                  <a:spLocks/>
                </p:cNvSpPr>
                <p:nvPr/>
              </p:nvSpPr>
              <p:spPr bwMode="ltGray">
                <a:xfrm>
                  <a:off x="3022" y="981"/>
                  <a:ext cx="45" cy="18"/>
                </a:xfrm>
                <a:custGeom>
                  <a:avLst/>
                  <a:gdLst>
                    <a:gd name="T0" fmla="*/ 25 w 45"/>
                    <a:gd name="T1" fmla="*/ 15 h 18"/>
                    <a:gd name="T2" fmla="*/ 16 w 45"/>
                    <a:gd name="T3" fmla="*/ 0 h 18"/>
                    <a:gd name="T4" fmla="*/ 34 w 45"/>
                    <a:gd name="T5" fmla="*/ 18 h 18"/>
                    <a:gd name="T6" fmla="*/ 25 w 45"/>
                    <a:gd name="T7" fmla="*/ 15 h 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 h="18">
                      <a:moveTo>
                        <a:pt x="25" y="15"/>
                      </a:moveTo>
                      <a:cubicBezTo>
                        <a:pt x="13" y="11"/>
                        <a:pt x="0" y="10"/>
                        <a:pt x="16" y="0"/>
                      </a:cubicBezTo>
                      <a:cubicBezTo>
                        <a:pt x="31" y="3"/>
                        <a:pt x="45" y="2"/>
                        <a:pt x="34" y="18"/>
                      </a:cubicBezTo>
                      <a:cubicBezTo>
                        <a:pt x="31" y="17"/>
                        <a:pt x="25" y="15"/>
                        <a:pt x="25" y="15"/>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80" name="Freeform 104"/>
                <p:cNvSpPr>
                  <a:spLocks/>
                </p:cNvSpPr>
                <p:nvPr/>
              </p:nvSpPr>
              <p:spPr bwMode="ltGray">
                <a:xfrm>
                  <a:off x="2973" y="1015"/>
                  <a:ext cx="45" cy="23"/>
                </a:xfrm>
                <a:custGeom>
                  <a:avLst/>
                  <a:gdLst>
                    <a:gd name="T0" fmla="*/ 8 w 45"/>
                    <a:gd name="T1" fmla="*/ 8 h 23"/>
                    <a:gd name="T2" fmla="*/ 38 w 45"/>
                    <a:gd name="T3" fmla="*/ 8 h 23"/>
                    <a:gd name="T4" fmla="*/ 17 w 45"/>
                    <a:gd name="T5" fmla="*/ 23 h 23"/>
                    <a:gd name="T6" fmla="*/ 8 w 45"/>
                    <a:gd name="T7" fmla="*/ 8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 h="23">
                      <a:moveTo>
                        <a:pt x="8" y="8"/>
                      </a:moveTo>
                      <a:cubicBezTo>
                        <a:pt x="18" y="5"/>
                        <a:pt x="27" y="0"/>
                        <a:pt x="38" y="8"/>
                      </a:cubicBezTo>
                      <a:cubicBezTo>
                        <a:pt x="45" y="13"/>
                        <a:pt x="17" y="23"/>
                        <a:pt x="17" y="23"/>
                      </a:cubicBezTo>
                      <a:cubicBezTo>
                        <a:pt x="10" y="21"/>
                        <a:pt x="0" y="16"/>
                        <a:pt x="8" y="8"/>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81" name="Freeform 105"/>
                <p:cNvSpPr>
                  <a:spLocks/>
                </p:cNvSpPr>
                <p:nvPr/>
              </p:nvSpPr>
              <p:spPr bwMode="ltGray">
                <a:xfrm>
                  <a:off x="3325" y="985"/>
                  <a:ext cx="50" cy="26"/>
                </a:xfrm>
                <a:custGeom>
                  <a:avLst/>
                  <a:gdLst>
                    <a:gd name="T0" fmla="*/ 22 w 50"/>
                    <a:gd name="T1" fmla="*/ 2 h 26"/>
                    <a:gd name="T2" fmla="*/ 37 w 50"/>
                    <a:gd name="T3" fmla="*/ 14 h 26"/>
                    <a:gd name="T4" fmla="*/ 10 w 50"/>
                    <a:gd name="T5" fmla="*/ 26 h 26"/>
                    <a:gd name="T6" fmla="*/ 22 w 50"/>
                    <a:gd name="T7" fmla="*/ 2 h 2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 h="26">
                      <a:moveTo>
                        <a:pt x="22" y="2"/>
                      </a:moveTo>
                      <a:cubicBezTo>
                        <a:pt x="29" y="0"/>
                        <a:pt x="50" y="1"/>
                        <a:pt x="37" y="14"/>
                      </a:cubicBezTo>
                      <a:cubicBezTo>
                        <a:pt x="32" y="19"/>
                        <a:pt x="17" y="24"/>
                        <a:pt x="10" y="26"/>
                      </a:cubicBezTo>
                      <a:cubicBezTo>
                        <a:pt x="4" y="8"/>
                        <a:pt x="0" y="2"/>
                        <a:pt x="22" y="2"/>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82" name="Freeform 106"/>
                <p:cNvSpPr>
                  <a:spLocks/>
                </p:cNvSpPr>
                <p:nvPr/>
              </p:nvSpPr>
              <p:spPr bwMode="ltGray">
                <a:xfrm>
                  <a:off x="3578" y="1091"/>
                  <a:ext cx="24" cy="17"/>
                </a:xfrm>
                <a:custGeom>
                  <a:avLst/>
                  <a:gdLst>
                    <a:gd name="T0" fmla="*/ 0 w 24"/>
                    <a:gd name="T1" fmla="*/ 13 h 17"/>
                    <a:gd name="T2" fmla="*/ 24 w 24"/>
                    <a:gd name="T3" fmla="*/ 4 h 17"/>
                    <a:gd name="T4" fmla="*/ 0 w 24"/>
                    <a:gd name="T5" fmla="*/ 13 h 17"/>
                    <a:gd name="T6" fmla="*/ 0 60000 65536"/>
                    <a:gd name="T7" fmla="*/ 0 60000 65536"/>
                    <a:gd name="T8" fmla="*/ 0 60000 65536"/>
                  </a:gdLst>
                  <a:ahLst/>
                  <a:cxnLst>
                    <a:cxn ang="T6">
                      <a:pos x="T0" y="T1"/>
                    </a:cxn>
                    <a:cxn ang="T7">
                      <a:pos x="T2" y="T3"/>
                    </a:cxn>
                    <a:cxn ang="T8">
                      <a:pos x="T4" y="T5"/>
                    </a:cxn>
                  </a:cxnLst>
                  <a:rect l="0" t="0" r="r" b="b"/>
                  <a:pathLst>
                    <a:path w="24" h="17">
                      <a:moveTo>
                        <a:pt x="0" y="13"/>
                      </a:moveTo>
                      <a:cubicBezTo>
                        <a:pt x="8" y="2"/>
                        <a:pt x="11" y="0"/>
                        <a:pt x="24" y="4"/>
                      </a:cubicBezTo>
                      <a:cubicBezTo>
                        <a:pt x="16" y="15"/>
                        <a:pt x="13" y="17"/>
                        <a:pt x="0" y="13"/>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83" name="Freeform 107"/>
                <p:cNvSpPr>
                  <a:spLocks/>
                </p:cNvSpPr>
                <p:nvPr/>
              </p:nvSpPr>
              <p:spPr bwMode="ltGray">
                <a:xfrm>
                  <a:off x="1234" y="639"/>
                  <a:ext cx="2308" cy="2297"/>
                </a:xfrm>
                <a:custGeom>
                  <a:avLst/>
                  <a:gdLst>
                    <a:gd name="T0" fmla="*/ 844 w 2308"/>
                    <a:gd name="T1" fmla="*/ 111 h 2297"/>
                    <a:gd name="T2" fmla="*/ 871 w 2308"/>
                    <a:gd name="T3" fmla="*/ 201 h 2297"/>
                    <a:gd name="T4" fmla="*/ 925 w 2308"/>
                    <a:gd name="T5" fmla="*/ 90 h 2297"/>
                    <a:gd name="T6" fmla="*/ 1126 w 2308"/>
                    <a:gd name="T7" fmla="*/ 30 h 2297"/>
                    <a:gd name="T8" fmla="*/ 1030 w 2308"/>
                    <a:gd name="T9" fmla="*/ 129 h 2297"/>
                    <a:gd name="T10" fmla="*/ 1000 w 2308"/>
                    <a:gd name="T11" fmla="*/ 195 h 2297"/>
                    <a:gd name="T12" fmla="*/ 1117 w 2308"/>
                    <a:gd name="T13" fmla="*/ 258 h 2297"/>
                    <a:gd name="T14" fmla="*/ 1240 w 2308"/>
                    <a:gd name="T15" fmla="*/ 273 h 2297"/>
                    <a:gd name="T16" fmla="*/ 1105 w 2308"/>
                    <a:gd name="T17" fmla="*/ 366 h 2297"/>
                    <a:gd name="T18" fmla="*/ 1219 w 2308"/>
                    <a:gd name="T19" fmla="*/ 312 h 2297"/>
                    <a:gd name="T20" fmla="*/ 1306 w 2308"/>
                    <a:gd name="T21" fmla="*/ 294 h 2297"/>
                    <a:gd name="T22" fmla="*/ 1498 w 2308"/>
                    <a:gd name="T23" fmla="*/ 288 h 2297"/>
                    <a:gd name="T24" fmla="*/ 1606 w 2308"/>
                    <a:gd name="T25" fmla="*/ 393 h 2297"/>
                    <a:gd name="T26" fmla="*/ 1750 w 2308"/>
                    <a:gd name="T27" fmla="*/ 420 h 2297"/>
                    <a:gd name="T28" fmla="*/ 1864 w 2308"/>
                    <a:gd name="T29" fmla="*/ 426 h 2297"/>
                    <a:gd name="T30" fmla="*/ 2065 w 2308"/>
                    <a:gd name="T31" fmla="*/ 441 h 2297"/>
                    <a:gd name="T32" fmla="*/ 2260 w 2308"/>
                    <a:gd name="T33" fmla="*/ 408 h 2297"/>
                    <a:gd name="T34" fmla="*/ 2245 w 2308"/>
                    <a:gd name="T35" fmla="*/ 516 h 2297"/>
                    <a:gd name="T36" fmla="*/ 2182 w 2308"/>
                    <a:gd name="T37" fmla="*/ 641 h 2297"/>
                    <a:gd name="T38" fmla="*/ 2152 w 2308"/>
                    <a:gd name="T39" fmla="*/ 749 h 2297"/>
                    <a:gd name="T40" fmla="*/ 2148 w 2308"/>
                    <a:gd name="T41" fmla="*/ 861 h 2297"/>
                    <a:gd name="T42" fmla="*/ 2074 w 2308"/>
                    <a:gd name="T43" fmla="*/ 977 h 2297"/>
                    <a:gd name="T44" fmla="*/ 2058 w 2308"/>
                    <a:gd name="T45" fmla="*/ 769 h 2297"/>
                    <a:gd name="T46" fmla="*/ 2094 w 2308"/>
                    <a:gd name="T47" fmla="*/ 623 h 2297"/>
                    <a:gd name="T48" fmla="*/ 2012 w 2308"/>
                    <a:gd name="T49" fmla="*/ 717 h 2297"/>
                    <a:gd name="T50" fmla="*/ 1716 w 2308"/>
                    <a:gd name="T51" fmla="*/ 861 h 2297"/>
                    <a:gd name="T52" fmla="*/ 1762 w 2308"/>
                    <a:gd name="T53" fmla="*/ 1127 h 2297"/>
                    <a:gd name="T54" fmla="*/ 1584 w 2308"/>
                    <a:gd name="T55" fmla="*/ 1263 h 2297"/>
                    <a:gd name="T56" fmla="*/ 1560 w 2308"/>
                    <a:gd name="T57" fmla="*/ 1445 h 2297"/>
                    <a:gd name="T58" fmla="*/ 1476 w 2308"/>
                    <a:gd name="T59" fmla="*/ 1329 h 2297"/>
                    <a:gd name="T60" fmla="*/ 1414 w 2308"/>
                    <a:gd name="T61" fmla="*/ 1251 h 2297"/>
                    <a:gd name="T62" fmla="*/ 1332 w 2308"/>
                    <a:gd name="T63" fmla="*/ 1349 h 2297"/>
                    <a:gd name="T64" fmla="*/ 1342 w 2308"/>
                    <a:gd name="T65" fmla="*/ 1383 h 2297"/>
                    <a:gd name="T66" fmla="*/ 1348 w 2308"/>
                    <a:gd name="T67" fmla="*/ 1517 h 2297"/>
                    <a:gd name="T68" fmla="*/ 1300 w 2308"/>
                    <a:gd name="T69" fmla="*/ 1663 h 2297"/>
                    <a:gd name="T70" fmla="*/ 1118 w 2308"/>
                    <a:gd name="T71" fmla="*/ 1769 h 2297"/>
                    <a:gd name="T72" fmla="*/ 940 w 2308"/>
                    <a:gd name="T73" fmla="*/ 1773 h 2297"/>
                    <a:gd name="T74" fmla="*/ 972 w 2308"/>
                    <a:gd name="T75" fmla="*/ 2031 h 2297"/>
                    <a:gd name="T76" fmla="*/ 840 w 2308"/>
                    <a:gd name="T77" fmla="*/ 2091 h 2297"/>
                    <a:gd name="T78" fmla="*/ 736 w 2308"/>
                    <a:gd name="T79" fmla="*/ 1943 h 2297"/>
                    <a:gd name="T80" fmla="*/ 800 w 2308"/>
                    <a:gd name="T81" fmla="*/ 2247 h 2297"/>
                    <a:gd name="T82" fmla="*/ 694 w 2308"/>
                    <a:gd name="T83" fmla="*/ 2085 h 2297"/>
                    <a:gd name="T84" fmla="*/ 690 w 2308"/>
                    <a:gd name="T85" fmla="*/ 1807 h 2297"/>
                    <a:gd name="T86" fmla="*/ 598 w 2308"/>
                    <a:gd name="T87" fmla="*/ 1565 h 2297"/>
                    <a:gd name="T88" fmla="*/ 434 w 2308"/>
                    <a:gd name="T89" fmla="*/ 1627 h 2297"/>
                    <a:gd name="T90" fmla="*/ 282 w 2308"/>
                    <a:gd name="T91" fmla="*/ 1829 h 2297"/>
                    <a:gd name="T92" fmla="*/ 252 w 2308"/>
                    <a:gd name="T93" fmla="*/ 1467 h 2297"/>
                    <a:gd name="T94" fmla="*/ 232 w 2308"/>
                    <a:gd name="T95" fmla="*/ 1357 h 2297"/>
                    <a:gd name="T96" fmla="*/ 176 w 2308"/>
                    <a:gd name="T97" fmla="*/ 1149 h 2297"/>
                    <a:gd name="T98" fmla="*/ 138 w 2308"/>
                    <a:gd name="T99" fmla="*/ 1021 h 2297"/>
                    <a:gd name="T100" fmla="*/ 132 w 2308"/>
                    <a:gd name="T101" fmla="*/ 1253 h 2297"/>
                    <a:gd name="T102" fmla="*/ 22 w 2308"/>
                    <a:gd name="T103" fmla="*/ 1151 h 2297"/>
                    <a:gd name="T104" fmla="*/ 206 w 2308"/>
                    <a:gd name="T105" fmla="*/ 681 h 2297"/>
                    <a:gd name="T106" fmla="*/ 404 w 2308"/>
                    <a:gd name="T107" fmla="*/ 515 h 2297"/>
                    <a:gd name="T108" fmla="*/ 386 w 2308"/>
                    <a:gd name="T109" fmla="*/ 673 h 2297"/>
                    <a:gd name="T110" fmla="*/ 378 w 2308"/>
                    <a:gd name="T111" fmla="*/ 733 h 2297"/>
                    <a:gd name="T112" fmla="*/ 498 w 2308"/>
                    <a:gd name="T113" fmla="*/ 599 h 2297"/>
                    <a:gd name="T114" fmla="*/ 494 w 2308"/>
                    <a:gd name="T115" fmla="*/ 411 h 2297"/>
                    <a:gd name="T116" fmla="*/ 500 w 2308"/>
                    <a:gd name="T117" fmla="*/ 375 h 229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308" h="2297">
                      <a:moveTo>
                        <a:pt x="847" y="63"/>
                      </a:moveTo>
                      <a:cubicBezTo>
                        <a:pt x="856" y="89"/>
                        <a:pt x="868" y="59"/>
                        <a:pt x="883" y="54"/>
                      </a:cubicBezTo>
                      <a:cubicBezTo>
                        <a:pt x="892" y="51"/>
                        <a:pt x="901" y="48"/>
                        <a:pt x="910" y="45"/>
                      </a:cubicBezTo>
                      <a:cubicBezTo>
                        <a:pt x="913" y="44"/>
                        <a:pt x="919" y="42"/>
                        <a:pt x="919" y="42"/>
                      </a:cubicBezTo>
                      <a:cubicBezTo>
                        <a:pt x="922" y="43"/>
                        <a:pt x="951" y="46"/>
                        <a:pt x="934" y="60"/>
                      </a:cubicBezTo>
                      <a:cubicBezTo>
                        <a:pt x="930" y="63"/>
                        <a:pt x="924" y="62"/>
                        <a:pt x="919" y="63"/>
                      </a:cubicBezTo>
                      <a:cubicBezTo>
                        <a:pt x="899" y="56"/>
                        <a:pt x="879" y="70"/>
                        <a:pt x="865" y="84"/>
                      </a:cubicBezTo>
                      <a:cubicBezTo>
                        <a:pt x="863" y="102"/>
                        <a:pt x="865" y="118"/>
                        <a:pt x="844" y="111"/>
                      </a:cubicBezTo>
                      <a:cubicBezTo>
                        <a:pt x="818" y="114"/>
                        <a:pt x="807" y="111"/>
                        <a:pt x="799" y="135"/>
                      </a:cubicBezTo>
                      <a:cubicBezTo>
                        <a:pt x="800" y="139"/>
                        <a:pt x="799" y="144"/>
                        <a:pt x="802" y="147"/>
                      </a:cubicBezTo>
                      <a:cubicBezTo>
                        <a:pt x="807" y="151"/>
                        <a:pt x="820" y="153"/>
                        <a:pt x="820" y="153"/>
                      </a:cubicBezTo>
                      <a:cubicBezTo>
                        <a:pt x="840" y="149"/>
                        <a:pt x="846" y="140"/>
                        <a:pt x="862" y="129"/>
                      </a:cubicBezTo>
                      <a:cubicBezTo>
                        <a:pt x="866" y="132"/>
                        <a:pt x="877" y="136"/>
                        <a:pt x="874" y="144"/>
                      </a:cubicBezTo>
                      <a:cubicBezTo>
                        <a:pt x="872" y="151"/>
                        <a:pt x="867" y="157"/>
                        <a:pt x="862" y="162"/>
                      </a:cubicBezTo>
                      <a:cubicBezTo>
                        <a:pt x="856" y="168"/>
                        <a:pt x="844" y="180"/>
                        <a:pt x="844" y="180"/>
                      </a:cubicBezTo>
                      <a:cubicBezTo>
                        <a:pt x="848" y="202"/>
                        <a:pt x="849" y="205"/>
                        <a:pt x="871" y="201"/>
                      </a:cubicBezTo>
                      <a:cubicBezTo>
                        <a:pt x="882" y="194"/>
                        <a:pt x="888" y="189"/>
                        <a:pt x="892" y="177"/>
                      </a:cubicBezTo>
                      <a:cubicBezTo>
                        <a:pt x="890" y="170"/>
                        <a:pt x="884" y="164"/>
                        <a:pt x="883" y="156"/>
                      </a:cubicBezTo>
                      <a:cubicBezTo>
                        <a:pt x="878" y="102"/>
                        <a:pt x="934" y="96"/>
                        <a:pt x="973" y="90"/>
                      </a:cubicBezTo>
                      <a:cubicBezTo>
                        <a:pt x="992" y="96"/>
                        <a:pt x="1006" y="97"/>
                        <a:pt x="1027" y="99"/>
                      </a:cubicBezTo>
                      <a:cubicBezTo>
                        <a:pt x="1029" y="100"/>
                        <a:pt x="1051" y="110"/>
                        <a:pt x="1042" y="93"/>
                      </a:cubicBezTo>
                      <a:cubicBezTo>
                        <a:pt x="1034" y="79"/>
                        <a:pt x="1013" y="80"/>
                        <a:pt x="1000" y="78"/>
                      </a:cubicBezTo>
                      <a:cubicBezTo>
                        <a:pt x="981" y="72"/>
                        <a:pt x="985" y="69"/>
                        <a:pt x="961" y="72"/>
                      </a:cubicBezTo>
                      <a:cubicBezTo>
                        <a:pt x="948" y="76"/>
                        <a:pt x="938" y="86"/>
                        <a:pt x="925" y="90"/>
                      </a:cubicBezTo>
                      <a:cubicBezTo>
                        <a:pt x="919" y="73"/>
                        <a:pt x="932" y="70"/>
                        <a:pt x="946" y="60"/>
                      </a:cubicBezTo>
                      <a:cubicBezTo>
                        <a:pt x="952" y="56"/>
                        <a:pt x="964" y="48"/>
                        <a:pt x="964" y="48"/>
                      </a:cubicBezTo>
                      <a:cubicBezTo>
                        <a:pt x="967" y="43"/>
                        <a:pt x="978" y="25"/>
                        <a:pt x="985" y="21"/>
                      </a:cubicBezTo>
                      <a:cubicBezTo>
                        <a:pt x="993" y="16"/>
                        <a:pt x="1004" y="17"/>
                        <a:pt x="1012" y="12"/>
                      </a:cubicBezTo>
                      <a:cubicBezTo>
                        <a:pt x="1020" y="7"/>
                        <a:pt x="1039" y="0"/>
                        <a:pt x="1039" y="0"/>
                      </a:cubicBezTo>
                      <a:cubicBezTo>
                        <a:pt x="1060" y="2"/>
                        <a:pt x="1068" y="1"/>
                        <a:pt x="1084" y="12"/>
                      </a:cubicBezTo>
                      <a:cubicBezTo>
                        <a:pt x="1091" y="33"/>
                        <a:pt x="1084" y="28"/>
                        <a:pt x="1099" y="33"/>
                      </a:cubicBezTo>
                      <a:cubicBezTo>
                        <a:pt x="1110" y="29"/>
                        <a:pt x="1115" y="34"/>
                        <a:pt x="1126" y="30"/>
                      </a:cubicBezTo>
                      <a:cubicBezTo>
                        <a:pt x="1140" y="34"/>
                        <a:pt x="1150" y="32"/>
                        <a:pt x="1159" y="45"/>
                      </a:cubicBezTo>
                      <a:cubicBezTo>
                        <a:pt x="1167" y="78"/>
                        <a:pt x="1154" y="97"/>
                        <a:pt x="1123" y="105"/>
                      </a:cubicBezTo>
                      <a:cubicBezTo>
                        <a:pt x="1110" y="114"/>
                        <a:pt x="1106" y="126"/>
                        <a:pt x="1093" y="135"/>
                      </a:cubicBezTo>
                      <a:cubicBezTo>
                        <a:pt x="1086" y="146"/>
                        <a:pt x="1039" y="169"/>
                        <a:pt x="1024" y="174"/>
                      </a:cubicBezTo>
                      <a:cubicBezTo>
                        <a:pt x="1015" y="188"/>
                        <a:pt x="1011" y="186"/>
                        <a:pt x="994" y="183"/>
                      </a:cubicBezTo>
                      <a:cubicBezTo>
                        <a:pt x="991" y="180"/>
                        <a:pt x="986" y="178"/>
                        <a:pt x="985" y="174"/>
                      </a:cubicBezTo>
                      <a:cubicBezTo>
                        <a:pt x="983" y="163"/>
                        <a:pt x="1004" y="150"/>
                        <a:pt x="1012" y="147"/>
                      </a:cubicBezTo>
                      <a:cubicBezTo>
                        <a:pt x="1018" y="141"/>
                        <a:pt x="1024" y="135"/>
                        <a:pt x="1030" y="129"/>
                      </a:cubicBezTo>
                      <a:cubicBezTo>
                        <a:pt x="1034" y="125"/>
                        <a:pt x="1018" y="133"/>
                        <a:pt x="1012" y="135"/>
                      </a:cubicBezTo>
                      <a:cubicBezTo>
                        <a:pt x="1006" y="137"/>
                        <a:pt x="1000" y="141"/>
                        <a:pt x="994" y="144"/>
                      </a:cubicBezTo>
                      <a:cubicBezTo>
                        <a:pt x="988" y="148"/>
                        <a:pt x="976" y="156"/>
                        <a:pt x="976" y="156"/>
                      </a:cubicBezTo>
                      <a:cubicBezTo>
                        <a:pt x="969" y="167"/>
                        <a:pt x="963" y="167"/>
                        <a:pt x="952" y="174"/>
                      </a:cubicBezTo>
                      <a:cubicBezTo>
                        <a:pt x="938" y="195"/>
                        <a:pt x="936" y="186"/>
                        <a:pt x="946" y="201"/>
                      </a:cubicBezTo>
                      <a:cubicBezTo>
                        <a:pt x="952" y="199"/>
                        <a:pt x="958" y="197"/>
                        <a:pt x="964" y="195"/>
                      </a:cubicBezTo>
                      <a:cubicBezTo>
                        <a:pt x="967" y="194"/>
                        <a:pt x="973" y="192"/>
                        <a:pt x="973" y="192"/>
                      </a:cubicBezTo>
                      <a:cubicBezTo>
                        <a:pt x="994" y="199"/>
                        <a:pt x="985" y="200"/>
                        <a:pt x="1000" y="195"/>
                      </a:cubicBezTo>
                      <a:cubicBezTo>
                        <a:pt x="1018" y="222"/>
                        <a:pt x="982" y="200"/>
                        <a:pt x="1006" y="216"/>
                      </a:cubicBezTo>
                      <a:cubicBezTo>
                        <a:pt x="1019" y="212"/>
                        <a:pt x="1031" y="221"/>
                        <a:pt x="1042" y="228"/>
                      </a:cubicBezTo>
                      <a:cubicBezTo>
                        <a:pt x="1050" y="216"/>
                        <a:pt x="1053" y="210"/>
                        <a:pt x="1066" y="219"/>
                      </a:cubicBezTo>
                      <a:cubicBezTo>
                        <a:pt x="1076" y="234"/>
                        <a:pt x="1073" y="223"/>
                        <a:pt x="1063" y="234"/>
                      </a:cubicBezTo>
                      <a:cubicBezTo>
                        <a:pt x="1058" y="239"/>
                        <a:pt x="1051" y="252"/>
                        <a:pt x="1051" y="252"/>
                      </a:cubicBezTo>
                      <a:cubicBezTo>
                        <a:pt x="1063" y="260"/>
                        <a:pt x="1076" y="262"/>
                        <a:pt x="1090" y="267"/>
                      </a:cubicBezTo>
                      <a:cubicBezTo>
                        <a:pt x="1096" y="265"/>
                        <a:pt x="1102" y="263"/>
                        <a:pt x="1108" y="261"/>
                      </a:cubicBezTo>
                      <a:cubicBezTo>
                        <a:pt x="1111" y="260"/>
                        <a:pt x="1117" y="258"/>
                        <a:pt x="1117" y="258"/>
                      </a:cubicBezTo>
                      <a:cubicBezTo>
                        <a:pt x="1119" y="264"/>
                        <a:pt x="1121" y="270"/>
                        <a:pt x="1123" y="276"/>
                      </a:cubicBezTo>
                      <a:cubicBezTo>
                        <a:pt x="1124" y="279"/>
                        <a:pt x="1126" y="285"/>
                        <a:pt x="1126" y="285"/>
                      </a:cubicBezTo>
                      <a:cubicBezTo>
                        <a:pt x="1113" y="289"/>
                        <a:pt x="1114" y="296"/>
                        <a:pt x="1111" y="309"/>
                      </a:cubicBezTo>
                      <a:cubicBezTo>
                        <a:pt x="1112" y="314"/>
                        <a:pt x="1110" y="320"/>
                        <a:pt x="1114" y="324"/>
                      </a:cubicBezTo>
                      <a:cubicBezTo>
                        <a:pt x="1124" y="334"/>
                        <a:pt x="1133" y="301"/>
                        <a:pt x="1138" y="294"/>
                      </a:cubicBezTo>
                      <a:cubicBezTo>
                        <a:pt x="1144" y="286"/>
                        <a:pt x="1156" y="286"/>
                        <a:pt x="1165" y="285"/>
                      </a:cubicBezTo>
                      <a:cubicBezTo>
                        <a:pt x="1180" y="275"/>
                        <a:pt x="1199" y="271"/>
                        <a:pt x="1216" y="267"/>
                      </a:cubicBezTo>
                      <a:cubicBezTo>
                        <a:pt x="1228" y="259"/>
                        <a:pt x="1235" y="258"/>
                        <a:pt x="1240" y="273"/>
                      </a:cubicBezTo>
                      <a:cubicBezTo>
                        <a:pt x="1230" y="283"/>
                        <a:pt x="1224" y="287"/>
                        <a:pt x="1210" y="291"/>
                      </a:cubicBezTo>
                      <a:cubicBezTo>
                        <a:pt x="1202" y="296"/>
                        <a:pt x="1183" y="303"/>
                        <a:pt x="1183" y="303"/>
                      </a:cubicBezTo>
                      <a:cubicBezTo>
                        <a:pt x="1167" y="328"/>
                        <a:pt x="1163" y="332"/>
                        <a:pt x="1135" y="339"/>
                      </a:cubicBezTo>
                      <a:cubicBezTo>
                        <a:pt x="1125" y="349"/>
                        <a:pt x="1119" y="350"/>
                        <a:pt x="1105" y="354"/>
                      </a:cubicBezTo>
                      <a:cubicBezTo>
                        <a:pt x="1085" y="347"/>
                        <a:pt x="1075" y="345"/>
                        <a:pt x="1054" y="342"/>
                      </a:cubicBezTo>
                      <a:cubicBezTo>
                        <a:pt x="1054" y="342"/>
                        <a:pt x="1062" y="355"/>
                        <a:pt x="1069" y="357"/>
                      </a:cubicBezTo>
                      <a:cubicBezTo>
                        <a:pt x="1075" y="359"/>
                        <a:pt x="1081" y="359"/>
                        <a:pt x="1087" y="360"/>
                      </a:cubicBezTo>
                      <a:cubicBezTo>
                        <a:pt x="1093" y="362"/>
                        <a:pt x="1105" y="366"/>
                        <a:pt x="1105" y="366"/>
                      </a:cubicBezTo>
                      <a:cubicBezTo>
                        <a:pt x="1116" y="362"/>
                        <a:pt x="1123" y="359"/>
                        <a:pt x="1135" y="363"/>
                      </a:cubicBezTo>
                      <a:cubicBezTo>
                        <a:pt x="1138" y="360"/>
                        <a:pt x="1140" y="356"/>
                        <a:pt x="1144" y="354"/>
                      </a:cubicBezTo>
                      <a:cubicBezTo>
                        <a:pt x="1147" y="352"/>
                        <a:pt x="1152" y="348"/>
                        <a:pt x="1153" y="351"/>
                      </a:cubicBezTo>
                      <a:cubicBezTo>
                        <a:pt x="1154" y="357"/>
                        <a:pt x="1147" y="369"/>
                        <a:pt x="1147" y="369"/>
                      </a:cubicBezTo>
                      <a:cubicBezTo>
                        <a:pt x="1148" y="373"/>
                        <a:pt x="1146" y="380"/>
                        <a:pt x="1150" y="381"/>
                      </a:cubicBezTo>
                      <a:cubicBezTo>
                        <a:pt x="1162" y="384"/>
                        <a:pt x="1162" y="348"/>
                        <a:pt x="1165" y="345"/>
                      </a:cubicBezTo>
                      <a:cubicBezTo>
                        <a:pt x="1166" y="343"/>
                        <a:pt x="1195" y="321"/>
                        <a:pt x="1201" y="318"/>
                      </a:cubicBezTo>
                      <a:cubicBezTo>
                        <a:pt x="1207" y="315"/>
                        <a:pt x="1219" y="312"/>
                        <a:pt x="1219" y="312"/>
                      </a:cubicBezTo>
                      <a:cubicBezTo>
                        <a:pt x="1220" y="318"/>
                        <a:pt x="1219" y="325"/>
                        <a:pt x="1222" y="330"/>
                      </a:cubicBezTo>
                      <a:cubicBezTo>
                        <a:pt x="1224" y="333"/>
                        <a:pt x="1223" y="324"/>
                        <a:pt x="1225" y="321"/>
                      </a:cubicBezTo>
                      <a:cubicBezTo>
                        <a:pt x="1227" y="317"/>
                        <a:pt x="1230" y="314"/>
                        <a:pt x="1234" y="312"/>
                      </a:cubicBezTo>
                      <a:cubicBezTo>
                        <a:pt x="1240" y="309"/>
                        <a:pt x="1252" y="306"/>
                        <a:pt x="1252" y="306"/>
                      </a:cubicBezTo>
                      <a:cubicBezTo>
                        <a:pt x="1268" y="310"/>
                        <a:pt x="1273" y="324"/>
                        <a:pt x="1258" y="336"/>
                      </a:cubicBezTo>
                      <a:cubicBezTo>
                        <a:pt x="1253" y="340"/>
                        <a:pt x="1246" y="341"/>
                        <a:pt x="1240" y="345"/>
                      </a:cubicBezTo>
                      <a:cubicBezTo>
                        <a:pt x="1225" y="368"/>
                        <a:pt x="1262" y="342"/>
                        <a:pt x="1270" y="339"/>
                      </a:cubicBezTo>
                      <a:cubicBezTo>
                        <a:pt x="1277" y="317"/>
                        <a:pt x="1282" y="302"/>
                        <a:pt x="1306" y="294"/>
                      </a:cubicBezTo>
                      <a:cubicBezTo>
                        <a:pt x="1320" y="298"/>
                        <a:pt x="1320" y="305"/>
                        <a:pt x="1333" y="309"/>
                      </a:cubicBezTo>
                      <a:cubicBezTo>
                        <a:pt x="1365" y="301"/>
                        <a:pt x="1327" y="312"/>
                        <a:pt x="1354" y="300"/>
                      </a:cubicBezTo>
                      <a:cubicBezTo>
                        <a:pt x="1360" y="297"/>
                        <a:pt x="1372" y="294"/>
                        <a:pt x="1372" y="294"/>
                      </a:cubicBezTo>
                      <a:cubicBezTo>
                        <a:pt x="1387" y="299"/>
                        <a:pt x="1378" y="298"/>
                        <a:pt x="1399" y="291"/>
                      </a:cubicBezTo>
                      <a:cubicBezTo>
                        <a:pt x="1405" y="289"/>
                        <a:pt x="1417" y="285"/>
                        <a:pt x="1417" y="285"/>
                      </a:cubicBezTo>
                      <a:cubicBezTo>
                        <a:pt x="1424" y="287"/>
                        <a:pt x="1431" y="288"/>
                        <a:pt x="1438" y="291"/>
                      </a:cubicBezTo>
                      <a:cubicBezTo>
                        <a:pt x="1444" y="294"/>
                        <a:pt x="1456" y="303"/>
                        <a:pt x="1456" y="303"/>
                      </a:cubicBezTo>
                      <a:cubicBezTo>
                        <a:pt x="1475" y="284"/>
                        <a:pt x="1464" y="284"/>
                        <a:pt x="1498" y="288"/>
                      </a:cubicBezTo>
                      <a:cubicBezTo>
                        <a:pt x="1513" y="293"/>
                        <a:pt x="1524" y="300"/>
                        <a:pt x="1540" y="303"/>
                      </a:cubicBezTo>
                      <a:cubicBezTo>
                        <a:pt x="1553" y="322"/>
                        <a:pt x="1536" y="347"/>
                        <a:pt x="1516" y="354"/>
                      </a:cubicBezTo>
                      <a:cubicBezTo>
                        <a:pt x="1500" y="349"/>
                        <a:pt x="1511" y="359"/>
                        <a:pt x="1495" y="363"/>
                      </a:cubicBezTo>
                      <a:cubicBezTo>
                        <a:pt x="1474" y="368"/>
                        <a:pt x="1453" y="376"/>
                        <a:pt x="1432" y="381"/>
                      </a:cubicBezTo>
                      <a:cubicBezTo>
                        <a:pt x="1443" y="385"/>
                        <a:pt x="1485" y="376"/>
                        <a:pt x="1495" y="375"/>
                      </a:cubicBezTo>
                      <a:cubicBezTo>
                        <a:pt x="1511" y="370"/>
                        <a:pt x="1524" y="376"/>
                        <a:pt x="1540" y="381"/>
                      </a:cubicBezTo>
                      <a:cubicBezTo>
                        <a:pt x="1549" y="384"/>
                        <a:pt x="1567" y="390"/>
                        <a:pt x="1567" y="390"/>
                      </a:cubicBezTo>
                      <a:cubicBezTo>
                        <a:pt x="1577" y="406"/>
                        <a:pt x="1590" y="398"/>
                        <a:pt x="1606" y="393"/>
                      </a:cubicBezTo>
                      <a:cubicBezTo>
                        <a:pt x="1608" y="386"/>
                        <a:pt x="1608" y="380"/>
                        <a:pt x="1618" y="381"/>
                      </a:cubicBezTo>
                      <a:cubicBezTo>
                        <a:pt x="1624" y="382"/>
                        <a:pt x="1636" y="387"/>
                        <a:pt x="1636" y="387"/>
                      </a:cubicBezTo>
                      <a:cubicBezTo>
                        <a:pt x="1650" y="408"/>
                        <a:pt x="1650" y="398"/>
                        <a:pt x="1645" y="414"/>
                      </a:cubicBezTo>
                      <a:cubicBezTo>
                        <a:pt x="1650" y="428"/>
                        <a:pt x="1652" y="438"/>
                        <a:pt x="1660" y="450"/>
                      </a:cubicBezTo>
                      <a:cubicBezTo>
                        <a:pt x="1671" y="443"/>
                        <a:pt x="1669" y="436"/>
                        <a:pt x="1681" y="432"/>
                      </a:cubicBezTo>
                      <a:cubicBezTo>
                        <a:pt x="1694" y="435"/>
                        <a:pt x="1702" y="439"/>
                        <a:pt x="1714" y="435"/>
                      </a:cubicBezTo>
                      <a:cubicBezTo>
                        <a:pt x="1724" y="438"/>
                        <a:pt x="1731" y="444"/>
                        <a:pt x="1741" y="447"/>
                      </a:cubicBezTo>
                      <a:cubicBezTo>
                        <a:pt x="1760" y="441"/>
                        <a:pt x="1761" y="437"/>
                        <a:pt x="1750" y="420"/>
                      </a:cubicBezTo>
                      <a:cubicBezTo>
                        <a:pt x="1751" y="417"/>
                        <a:pt x="1750" y="413"/>
                        <a:pt x="1753" y="411"/>
                      </a:cubicBezTo>
                      <a:cubicBezTo>
                        <a:pt x="1758" y="407"/>
                        <a:pt x="1771" y="405"/>
                        <a:pt x="1771" y="405"/>
                      </a:cubicBezTo>
                      <a:cubicBezTo>
                        <a:pt x="1786" y="407"/>
                        <a:pt x="1808" y="404"/>
                        <a:pt x="1813" y="420"/>
                      </a:cubicBezTo>
                      <a:cubicBezTo>
                        <a:pt x="1810" y="423"/>
                        <a:pt x="1804" y="425"/>
                        <a:pt x="1804" y="429"/>
                      </a:cubicBezTo>
                      <a:cubicBezTo>
                        <a:pt x="1804" y="433"/>
                        <a:pt x="1810" y="436"/>
                        <a:pt x="1813" y="435"/>
                      </a:cubicBezTo>
                      <a:cubicBezTo>
                        <a:pt x="1820" y="433"/>
                        <a:pt x="1816" y="420"/>
                        <a:pt x="1822" y="417"/>
                      </a:cubicBezTo>
                      <a:cubicBezTo>
                        <a:pt x="1826" y="414"/>
                        <a:pt x="1832" y="415"/>
                        <a:pt x="1837" y="414"/>
                      </a:cubicBezTo>
                      <a:cubicBezTo>
                        <a:pt x="1858" y="421"/>
                        <a:pt x="1850" y="416"/>
                        <a:pt x="1864" y="426"/>
                      </a:cubicBezTo>
                      <a:cubicBezTo>
                        <a:pt x="1874" y="440"/>
                        <a:pt x="1867" y="436"/>
                        <a:pt x="1888" y="429"/>
                      </a:cubicBezTo>
                      <a:cubicBezTo>
                        <a:pt x="1894" y="427"/>
                        <a:pt x="1906" y="423"/>
                        <a:pt x="1906" y="423"/>
                      </a:cubicBezTo>
                      <a:cubicBezTo>
                        <a:pt x="1927" y="427"/>
                        <a:pt x="1916" y="424"/>
                        <a:pt x="1939" y="432"/>
                      </a:cubicBezTo>
                      <a:cubicBezTo>
                        <a:pt x="1942" y="433"/>
                        <a:pt x="1948" y="435"/>
                        <a:pt x="1948" y="435"/>
                      </a:cubicBezTo>
                      <a:cubicBezTo>
                        <a:pt x="1954" y="444"/>
                        <a:pt x="1972" y="456"/>
                        <a:pt x="1972" y="456"/>
                      </a:cubicBezTo>
                      <a:cubicBezTo>
                        <a:pt x="1984" y="453"/>
                        <a:pt x="1991" y="449"/>
                        <a:pt x="2002" y="444"/>
                      </a:cubicBezTo>
                      <a:cubicBezTo>
                        <a:pt x="2008" y="441"/>
                        <a:pt x="2020" y="438"/>
                        <a:pt x="2020" y="438"/>
                      </a:cubicBezTo>
                      <a:cubicBezTo>
                        <a:pt x="2036" y="441"/>
                        <a:pt x="2049" y="445"/>
                        <a:pt x="2065" y="441"/>
                      </a:cubicBezTo>
                      <a:cubicBezTo>
                        <a:pt x="2059" y="423"/>
                        <a:pt x="2065" y="423"/>
                        <a:pt x="2083" y="417"/>
                      </a:cubicBezTo>
                      <a:cubicBezTo>
                        <a:pt x="2090" y="415"/>
                        <a:pt x="2095" y="409"/>
                        <a:pt x="2101" y="405"/>
                      </a:cubicBezTo>
                      <a:cubicBezTo>
                        <a:pt x="2104" y="403"/>
                        <a:pt x="2110" y="399"/>
                        <a:pt x="2110" y="399"/>
                      </a:cubicBezTo>
                      <a:cubicBezTo>
                        <a:pt x="2119" y="400"/>
                        <a:pt x="2136" y="402"/>
                        <a:pt x="2146" y="405"/>
                      </a:cubicBezTo>
                      <a:cubicBezTo>
                        <a:pt x="2155" y="407"/>
                        <a:pt x="2173" y="414"/>
                        <a:pt x="2173" y="414"/>
                      </a:cubicBezTo>
                      <a:cubicBezTo>
                        <a:pt x="2189" y="403"/>
                        <a:pt x="2197" y="405"/>
                        <a:pt x="2215" y="411"/>
                      </a:cubicBezTo>
                      <a:cubicBezTo>
                        <a:pt x="2222" y="413"/>
                        <a:pt x="2233" y="423"/>
                        <a:pt x="2233" y="423"/>
                      </a:cubicBezTo>
                      <a:cubicBezTo>
                        <a:pt x="2244" y="419"/>
                        <a:pt x="2249" y="412"/>
                        <a:pt x="2260" y="408"/>
                      </a:cubicBezTo>
                      <a:cubicBezTo>
                        <a:pt x="2271" y="412"/>
                        <a:pt x="2280" y="413"/>
                        <a:pt x="2290" y="420"/>
                      </a:cubicBezTo>
                      <a:cubicBezTo>
                        <a:pt x="2287" y="434"/>
                        <a:pt x="2284" y="442"/>
                        <a:pt x="2299" y="447"/>
                      </a:cubicBezTo>
                      <a:cubicBezTo>
                        <a:pt x="2308" y="460"/>
                        <a:pt x="2304" y="463"/>
                        <a:pt x="2293" y="474"/>
                      </a:cubicBezTo>
                      <a:cubicBezTo>
                        <a:pt x="2284" y="471"/>
                        <a:pt x="2275" y="468"/>
                        <a:pt x="2266" y="465"/>
                      </a:cubicBezTo>
                      <a:cubicBezTo>
                        <a:pt x="2263" y="464"/>
                        <a:pt x="2257" y="462"/>
                        <a:pt x="2257" y="462"/>
                      </a:cubicBezTo>
                      <a:cubicBezTo>
                        <a:pt x="2242" y="465"/>
                        <a:pt x="2235" y="462"/>
                        <a:pt x="2221" y="465"/>
                      </a:cubicBezTo>
                      <a:cubicBezTo>
                        <a:pt x="2229" y="477"/>
                        <a:pt x="2234" y="480"/>
                        <a:pt x="2221" y="489"/>
                      </a:cubicBezTo>
                      <a:cubicBezTo>
                        <a:pt x="2214" y="509"/>
                        <a:pt x="2227" y="512"/>
                        <a:pt x="2245" y="516"/>
                      </a:cubicBezTo>
                      <a:cubicBezTo>
                        <a:pt x="2248" y="518"/>
                        <a:pt x="2252" y="519"/>
                        <a:pt x="2254" y="522"/>
                      </a:cubicBezTo>
                      <a:cubicBezTo>
                        <a:pt x="2257" y="527"/>
                        <a:pt x="2260" y="540"/>
                        <a:pt x="2260" y="540"/>
                      </a:cubicBezTo>
                      <a:cubicBezTo>
                        <a:pt x="2253" y="550"/>
                        <a:pt x="2248" y="554"/>
                        <a:pt x="2236" y="558"/>
                      </a:cubicBezTo>
                      <a:cubicBezTo>
                        <a:pt x="2230" y="567"/>
                        <a:pt x="2228" y="575"/>
                        <a:pt x="2221" y="582"/>
                      </a:cubicBezTo>
                      <a:lnTo>
                        <a:pt x="2212" y="623"/>
                      </a:lnTo>
                      <a:lnTo>
                        <a:pt x="2218" y="643"/>
                      </a:lnTo>
                      <a:lnTo>
                        <a:pt x="2198" y="631"/>
                      </a:lnTo>
                      <a:lnTo>
                        <a:pt x="2182" y="641"/>
                      </a:lnTo>
                      <a:lnTo>
                        <a:pt x="2176" y="655"/>
                      </a:lnTo>
                      <a:lnTo>
                        <a:pt x="2156" y="659"/>
                      </a:lnTo>
                      <a:lnTo>
                        <a:pt x="2146" y="673"/>
                      </a:lnTo>
                      <a:lnTo>
                        <a:pt x="2132" y="687"/>
                      </a:lnTo>
                      <a:lnTo>
                        <a:pt x="2132" y="709"/>
                      </a:lnTo>
                      <a:lnTo>
                        <a:pt x="2136" y="727"/>
                      </a:lnTo>
                      <a:lnTo>
                        <a:pt x="2150" y="729"/>
                      </a:lnTo>
                      <a:lnTo>
                        <a:pt x="2152" y="749"/>
                      </a:lnTo>
                      <a:lnTo>
                        <a:pt x="2176" y="763"/>
                      </a:lnTo>
                      <a:lnTo>
                        <a:pt x="2180" y="779"/>
                      </a:lnTo>
                      <a:lnTo>
                        <a:pt x="2158" y="769"/>
                      </a:lnTo>
                      <a:lnTo>
                        <a:pt x="2152" y="789"/>
                      </a:lnTo>
                      <a:lnTo>
                        <a:pt x="2166" y="807"/>
                      </a:lnTo>
                      <a:lnTo>
                        <a:pt x="2152" y="821"/>
                      </a:lnTo>
                      <a:lnTo>
                        <a:pt x="2146" y="839"/>
                      </a:lnTo>
                      <a:lnTo>
                        <a:pt x="2148" y="861"/>
                      </a:lnTo>
                      <a:lnTo>
                        <a:pt x="2132" y="879"/>
                      </a:lnTo>
                      <a:lnTo>
                        <a:pt x="2128" y="907"/>
                      </a:lnTo>
                      <a:lnTo>
                        <a:pt x="2118" y="925"/>
                      </a:lnTo>
                      <a:lnTo>
                        <a:pt x="2118" y="945"/>
                      </a:lnTo>
                      <a:lnTo>
                        <a:pt x="2100" y="963"/>
                      </a:lnTo>
                      <a:lnTo>
                        <a:pt x="2100" y="979"/>
                      </a:lnTo>
                      <a:lnTo>
                        <a:pt x="2088" y="983"/>
                      </a:lnTo>
                      <a:lnTo>
                        <a:pt x="2074" y="977"/>
                      </a:lnTo>
                      <a:lnTo>
                        <a:pt x="2086" y="961"/>
                      </a:lnTo>
                      <a:lnTo>
                        <a:pt x="2104" y="945"/>
                      </a:lnTo>
                      <a:lnTo>
                        <a:pt x="2110" y="925"/>
                      </a:lnTo>
                      <a:lnTo>
                        <a:pt x="2106" y="893"/>
                      </a:lnTo>
                      <a:lnTo>
                        <a:pt x="2090" y="865"/>
                      </a:lnTo>
                      <a:lnTo>
                        <a:pt x="2070" y="837"/>
                      </a:lnTo>
                      <a:lnTo>
                        <a:pt x="2056" y="797"/>
                      </a:lnTo>
                      <a:lnTo>
                        <a:pt x="2058" y="769"/>
                      </a:lnTo>
                      <a:lnTo>
                        <a:pt x="2062" y="745"/>
                      </a:lnTo>
                      <a:lnTo>
                        <a:pt x="2080" y="731"/>
                      </a:lnTo>
                      <a:lnTo>
                        <a:pt x="2098" y="701"/>
                      </a:lnTo>
                      <a:lnTo>
                        <a:pt x="2108" y="677"/>
                      </a:lnTo>
                      <a:lnTo>
                        <a:pt x="2106" y="663"/>
                      </a:lnTo>
                      <a:lnTo>
                        <a:pt x="2116" y="623"/>
                      </a:lnTo>
                      <a:lnTo>
                        <a:pt x="2106" y="603"/>
                      </a:lnTo>
                      <a:lnTo>
                        <a:pt x="2094" y="623"/>
                      </a:lnTo>
                      <a:lnTo>
                        <a:pt x="2100" y="641"/>
                      </a:lnTo>
                      <a:lnTo>
                        <a:pt x="2076" y="665"/>
                      </a:lnTo>
                      <a:lnTo>
                        <a:pt x="2060" y="659"/>
                      </a:lnTo>
                      <a:lnTo>
                        <a:pt x="2060" y="639"/>
                      </a:lnTo>
                      <a:lnTo>
                        <a:pt x="2022" y="657"/>
                      </a:lnTo>
                      <a:lnTo>
                        <a:pt x="2020" y="679"/>
                      </a:lnTo>
                      <a:lnTo>
                        <a:pt x="2004" y="703"/>
                      </a:lnTo>
                      <a:lnTo>
                        <a:pt x="2012" y="717"/>
                      </a:lnTo>
                      <a:lnTo>
                        <a:pt x="1968" y="731"/>
                      </a:lnTo>
                      <a:lnTo>
                        <a:pt x="1962" y="711"/>
                      </a:lnTo>
                      <a:lnTo>
                        <a:pt x="1934" y="719"/>
                      </a:lnTo>
                      <a:lnTo>
                        <a:pt x="1906" y="735"/>
                      </a:lnTo>
                      <a:lnTo>
                        <a:pt x="1854" y="737"/>
                      </a:lnTo>
                      <a:lnTo>
                        <a:pt x="1814" y="753"/>
                      </a:lnTo>
                      <a:lnTo>
                        <a:pt x="1810" y="767"/>
                      </a:lnTo>
                      <a:lnTo>
                        <a:pt x="1716" y="861"/>
                      </a:lnTo>
                      <a:lnTo>
                        <a:pt x="1738" y="877"/>
                      </a:lnTo>
                      <a:lnTo>
                        <a:pt x="1762" y="889"/>
                      </a:lnTo>
                      <a:lnTo>
                        <a:pt x="1794" y="875"/>
                      </a:lnTo>
                      <a:lnTo>
                        <a:pt x="1820" y="905"/>
                      </a:lnTo>
                      <a:lnTo>
                        <a:pt x="1826" y="953"/>
                      </a:lnTo>
                      <a:lnTo>
                        <a:pt x="1820" y="1021"/>
                      </a:lnTo>
                      <a:lnTo>
                        <a:pt x="1800" y="1059"/>
                      </a:lnTo>
                      <a:lnTo>
                        <a:pt x="1762" y="1127"/>
                      </a:lnTo>
                      <a:lnTo>
                        <a:pt x="1734" y="1151"/>
                      </a:lnTo>
                      <a:lnTo>
                        <a:pt x="1706" y="1191"/>
                      </a:lnTo>
                      <a:lnTo>
                        <a:pt x="1670" y="1207"/>
                      </a:lnTo>
                      <a:lnTo>
                        <a:pt x="1648" y="1209"/>
                      </a:lnTo>
                      <a:lnTo>
                        <a:pt x="1636" y="1193"/>
                      </a:lnTo>
                      <a:lnTo>
                        <a:pt x="1620" y="1215"/>
                      </a:lnTo>
                      <a:lnTo>
                        <a:pt x="1592" y="1239"/>
                      </a:lnTo>
                      <a:lnTo>
                        <a:pt x="1584" y="1263"/>
                      </a:lnTo>
                      <a:lnTo>
                        <a:pt x="1564" y="1281"/>
                      </a:lnTo>
                      <a:lnTo>
                        <a:pt x="1534" y="1295"/>
                      </a:lnTo>
                      <a:lnTo>
                        <a:pt x="1536" y="1317"/>
                      </a:lnTo>
                      <a:lnTo>
                        <a:pt x="1560" y="1337"/>
                      </a:lnTo>
                      <a:lnTo>
                        <a:pt x="1574" y="1375"/>
                      </a:lnTo>
                      <a:lnTo>
                        <a:pt x="1580" y="1409"/>
                      </a:lnTo>
                      <a:lnTo>
                        <a:pt x="1574" y="1427"/>
                      </a:lnTo>
                      <a:lnTo>
                        <a:pt x="1560" y="1445"/>
                      </a:lnTo>
                      <a:lnTo>
                        <a:pt x="1526" y="1449"/>
                      </a:lnTo>
                      <a:lnTo>
                        <a:pt x="1500" y="1445"/>
                      </a:lnTo>
                      <a:lnTo>
                        <a:pt x="1506" y="1393"/>
                      </a:lnTo>
                      <a:lnTo>
                        <a:pt x="1500" y="1377"/>
                      </a:lnTo>
                      <a:lnTo>
                        <a:pt x="1510" y="1369"/>
                      </a:lnTo>
                      <a:lnTo>
                        <a:pt x="1506" y="1355"/>
                      </a:lnTo>
                      <a:lnTo>
                        <a:pt x="1478" y="1341"/>
                      </a:lnTo>
                      <a:lnTo>
                        <a:pt x="1476" y="1329"/>
                      </a:lnTo>
                      <a:lnTo>
                        <a:pt x="1488" y="1315"/>
                      </a:lnTo>
                      <a:lnTo>
                        <a:pt x="1482" y="1295"/>
                      </a:lnTo>
                      <a:lnTo>
                        <a:pt x="1460" y="1281"/>
                      </a:lnTo>
                      <a:lnTo>
                        <a:pt x="1436" y="1279"/>
                      </a:lnTo>
                      <a:lnTo>
                        <a:pt x="1416" y="1299"/>
                      </a:lnTo>
                      <a:lnTo>
                        <a:pt x="1402" y="1299"/>
                      </a:lnTo>
                      <a:lnTo>
                        <a:pt x="1398" y="1283"/>
                      </a:lnTo>
                      <a:lnTo>
                        <a:pt x="1414" y="1251"/>
                      </a:lnTo>
                      <a:lnTo>
                        <a:pt x="1396" y="1243"/>
                      </a:lnTo>
                      <a:lnTo>
                        <a:pt x="1368" y="1269"/>
                      </a:lnTo>
                      <a:lnTo>
                        <a:pt x="1336" y="1283"/>
                      </a:lnTo>
                      <a:lnTo>
                        <a:pt x="1326" y="1293"/>
                      </a:lnTo>
                      <a:lnTo>
                        <a:pt x="1306" y="1295"/>
                      </a:lnTo>
                      <a:lnTo>
                        <a:pt x="1308" y="1323"/>
                      </a:lnTo>
                      <a:lnTo>
                        <a:pt x="1328" y="1325"/>
                      </a:lnTo>
                      <a:lnTo>
                        <a:pt x="1332" y="1349"/>
                      </a:lnTo>
                      <a:lnTo>
                        <a:pt x="1346" y="1353"/>
                      </a:lnTo>
                      <a:lnTo>
                        <a:pt x="1376" y="1337"/>
                      </a:lnTo>
                      <a:lnTo>
                        <a:pt x="1392" y="1345"/>
                      </a:lnTo>
                      <a:lnTo>
                        <a:pt x="1410" y="1357"/>
                      </a:lnTo>
                      <a:lnTo>
                        <a:pt x="1408" y="1367"/>
                      </a:lnTo>
                      <a:lnTo>
                        <a:pt x="1380" y="1365"/>
                      </a:lnTo>
                      <a:lnTo>
                        <a:pt x="1358" y="1379"/>
                      </a:lnTo>
                      <a:lnTo>
                        <a:pt x="1342" y="1383"/>
                      </a:lnTo>
                      <a:lnTo>
                        <a:pt x="1342" y="1397"/>
                      </a:lnTo>
                      <a:lnTo>
                        <a:pt x="1322" y="1411"/>
                      </a:lnTo>
                      <a:lnTo>
                        <a:pt x="1326" y="1425"/>
                      </a:lnTo>
                      <a:lnTo>
                        <a:pt x="1350" y="1439"/>
                      </a:lnTo>
                      <a:lnTo>
                        <a:pt x="1354" y="1475"/>
                      </a:lnTo>
                      <a:lnTo>
                        <a:pt x="1370" y="1507"/>
                      </a:lnTo>
                      <a:lnTo>
                        <a:pt x="1378" y="1519"/>
                      </a:lnTo>
                      <a:lnTo>
                        <a:pt x="1348" y="1517"/>
                      </a:lnTo>
                      <a:lnTo>
                        <a:pt x="1366" y="1537"/>
                      </a:lnTo>
                      <a:lnTo>
                        <a:pt x="1366" y="1547"/>
                      </a:lnTo>
                      <a:lnTo>
                        <a:pt x="1344" y="1565"/>
                      </a:lnTo>
                      <a:lnTo>
                        <a:pt x="1364" y="1581"/>
                      </a:lnTo>
                      <a:lnTo>
                        <a:pt x="1368" y="1601"/>
                      </a:lnTo>
                      <a:lnTo>
                        <a:pt x="1352" y="1619"/>
                      </a:lnTo>
                      <a:lnTo>
                        <a:pt x="1334" y="1635"/>
                      </a:lnTo>
                      <a:lnTo>
                        <a:pt x="1300" y="1663"/>
                      </a:lnTo>
                      <a:lnTo>
                        <a:pt x="1290" y="1693"/>
                      </a:lnTo>
                      <a:lnTo>
                        <a:pt x="1258" y="1725"/>
                      </a:lnTo>
                      <a:lnTo>
                        <a:pt x="1220" y="1747"/>
                      </a:lnTo>
                      <a:lnTo>
                        <a:pt x="1198" y="1765"/>
                      </a:lnTo>
                      <a:lnTo>
                        <a:pt x="1172" y="1765"/>
                      </a:lnTo>
                      <a:lnTo>
                        <a:pt x="1140" y="1763"/>
                      </a:lnTo>
                      <a:lnTo>
                        <a:pt x="1124" y="1753"/>
                      </a:lnTo>
                      <a:lnTo>
                        <a:pt x="1118" y="1769"/>
                      </a:lnTo>
                      <a:lnTo>
                        <a:pt x="1088" y="1779"/>
                      </a:lnTo>
                      <a:lnTo>
                        <a:pt x="1046" y="1783"/>
                      </a:lnTo>
                      <a:lnTo>
                        <a:pt x="1030" y="1801"/>
                      </a:lnTo>
                      <a:lnTo>
                        <a:pt x="1016" y="1793"/>
                      </a:lnTo>
                      <a:lnTo>
                        <a:pt x="1014" y="1767"/>
                      </a:lnTo>
                      <a:lnTo>
                        <a:pt x="992" y="1757"/>
                      </a:lnTo>
                      <a:lnTo>
                        <a:pt x="968" y="1761"/>
                      </a:lnTo>
                      <a:lnTo>
                        <a:pt x="940" y="1773"/>
                      </a:lnTo>
                      <a:lnTo>
                        <a:pt x="912" y="1783"/>
                      </a:lnTo>
                      <a:lnTo>
                        <a:pt x="890" y="1815"/>
                      </a:lnTo>
                      <a:lnTo>
                        <a:pt x="908" y="1849"/>
                      </a:lnTo>
                      <a:lnTo>
                        <a:pt x="924" y="1875"/>
                      </a:lnTo>
                      <a:lnTo>
                        <a:pt x="946" y="1909"/>
                      </a:lnTo>
                      <a:lnTo>
                        <a:pt x="970" y="1955"/>
                      </a:lnTo>
                      <a:lnTo>
                        <a:pt x="972" y="1989"/>
                      </a:lnTo>
                      <a:lnTo>
                        <a:pt x="972" y="2031"/>
                      </a:lnTo>
                      <a:lnTo>
                        <a:pt x="966" y="2051"/>
                      </a:lnTo>
                      <a:lnTo>
                        <a:pt x="952" y="2071"/>
                      </a:lnTo>
                      <a:lnTo>
                        <a:pt x="932" y="2071"/>
                      </a:lnTo>
                      <a:lnTo>
                        <a:pt x="906" y="2077"/>
                      </a:lnTo>
                      <a:lnTo>
                        <a:pt x="878" y="2091"/>
                      </a:lnTo>
                      <a:lnTo>
                        <a:pt x="862" y="2103"/>
                      </a:lnTo>
                      <a:lnTo>
                        <a:pt x="850" y="2101"/>
                      </a:lnTo>
                      <a:lnTo>
                        <a:pt x="840" y="2091"/>
                      </a:lnTo>
                      <a:lnTo>
                        <a:pt x="852" y="2067"/>
                      </a:lnTo>
                      <a:lnTo>
                        <a:pt x="822" y="2047"/>
                      </a:lnTo>
                      <a:lnTo>
                        <a:pt x="806" y="2019"/>
                      </a:lnTo>
                      <a:lnTo>
                        <a:pt x="802" y="1997"/>
                      </a:lnTo>
                      <a:lnTo>
                        <a:pt x="782" y="1977"/>
                      </a:lnTo>
                      <a:lnTo>
                        <a:pt x="760" y="1963"/>
                      </a:lnTo>
                      <a:lnTo>
                        <a:pt x="756" y="1937"/>
                      </a:lnTo>
                      <a:lnTo>
                        <a:pt x="736" y="1943"/>
                      </a:lnTo>
                      <a:lnTo>
                        <a:pt x="736" y="1977"/>
                      </a:lnTo>
                      <a:lnTo>
                        <a:pt x="724" y="2007"/>
                      </a:lnTo>
                      <a:lnTo>
                        <a:pt x="708" y="2033"/>
                      </a:lnTo>
                      <a:lnTo>
                        <a:pt x="726" y="2067"/>
                      </a:lnTo>
                      <a:lnTo>
                        <a:pt x="734" y="2113"/>
                      </a:lnTo>
                      <a:lnTo>
                        <a:pt x="752" y="2129"/>
                      </a:lnTo>
                      <a:lnTo>
                        <a:pt x="798" y="2197"/>
                      </a:lnTo>
                      <a:lnTo>
                        <a:pt x="800" y="2247"/>
                      </a:lnTo>
                      <a:lnTo>
                        <a:pt x="818" y="2293"/>
                      </a:lnTo>
                      <a:lnTo>
                        <a:pt x="806" y="2297"/>
                      </a:lnTo>
                      <a:lnTo>
                        <a:pt x="774" y="2259"/>
                      </a:lnTo>
                      <a:lnTo>
                        <a:pt x="744" y="2225"/>
                      </a:lnTo>
                      <a:lnTo>
                        <a:pt x="732" y="2193"/>
                      </a:lnTo>
                      <a:lnTo>
                        <a:pt x="728" y="2151"/>
                      </a:lnTo>
                      <a:lnTo>
                        <a:pt x="716" y="2125"/>
                      </a:lnTo>
                      <a:lnTo>
                        <a:pt x="694" y="2085"/>
                      </a:lnTo>
                      <a:lnTo>
                        <a:pt x="676" y="2055"/>
                      </a:lnTo>
                      <a:lnTo>
                        <a:pt x="688" y="2021"/>
                      </a:lnTo>
                      <a:lnTo>
                        <a:pt x="702" y="1985"/>
                      </a:lnTo>
                      <a:lnTo>
                        <a:pt x="702" y="1947"/>
                      </a:lnTo>
                      <a:lnTo>
                        <a:pt x="688" y="1919"/>
                      </a:lnTo>
                      <a:lnTo>
                        <a:pt x="698" y="1885"/>
                      </a:lnTo>
                      <a:lnTo>
                        <a:pt x="690" y="1841"/>
                      </a:lnTo>
                      <a:lnTo>
                        <a:pt x="690" y="1807"/>
                      </a:lnTo>
                      <a:lnTo>
                        <a:pt x="656" y="1825"/>
                      </a:lnTo>
                      <a:lnTo>
                        <a:pt x="630" y="1829"/>
                      </a:lnTo>
                      <a:lnTo>
                        <a:pt x="620" y="1819"/>
                      </a:lnTo>
                      <a:lnTo>
                        <a:pt x="628" y="1763"/>
                      </a:lnTo>
                      <a:lnTo>
                        <a:pt x="624" y="1715"/>
                      </a:lnTo>
                      <a:lnTo>
                        <a:pt x="600" y="1641"/>
                      </a:lnTo>
                      <a:lnTo>
                        <a:pt x="598" y="1585"/>
                      </a:lnTo>
                      <a:lnTo>
                        <a:pt x="598" y="1565"/>
                      </a:lnTo>
                      <a:lnTo>
                        <a:pt x="582" y="1563"/>
                      </a:lnTo>
                      <a:lnTo>
                        <a:pt x="580" y="1595"/>
                      </a:lnTo>
                      <a:lnTo>
                        <a:pt x="548" y="1597"/>
                      </a:lnTo>
                      <a:lnTo>
                        <a:pt x="536" y="1583"/>
                      </a:lnTo>
                      <a:lnTo>
                        <a:pt x="502" y="1587"/>
                      </a:lnTo>
                      <a:lnTo>
                        <a:pt x="490" y="1607"/>
                      </a:lnTo>
                      <a:lnTo>
                        <a:pt x="470" y="1625"/>
                      </a:lnTo>
                      <a:lnTo>
                        <a:pt x="434" y="1627"/>
                      </a:lnTo>
                      <a:lnTo>
                        <a:pt x="394" y="1659"/>
                      </a:lnTo>
                      <a:lnTo>
                        <a:pt x="348" y="1671"/>
                      </a:lnTo>
                      <a:lnTo>
                        <a:pt x="322" y="1691"/>
                      </a:lnTo>
                      <a:lnTo>
                        <a:pt x="322" y="1749"/>
                      </a:lnTo>
                      <a:lnTo>
                        <a:pt x="300" y="1779"/>
                      </a:lnTo>
                      <a:lnTo>
                        <a:pt x="300" y="1805"/>
                      </a:lnTo>
                      <a:lnTo>
                        <a:pt x="286" y="1813"/>
                      </a:lnTo>
                      <a:lnTo>
                        <a:pt x="282" y="1829"/>
                      </a:lnTo>
                      <a:lnTo>
                        <a:pt x="264" y="1839"/>
                      </a:lnTo>
                      <a:lnTo>
                        <a:pt x="248" y="1835"/>
                      </a:lnTo>
                      <a:lnTo>
                        <a:pt x="238" y="1815"/>
                      </a:lnTo>
                      <a:lnTo>
                        <a:pt x="238" y="1769"/>
                      </a:lnTo>
                      <a:lnTo>
                        <a:pt x="234" y="1695"/>
                      </a:lnTo>
                      <a:lnTo>
                        <a:pt x="232" y="1607"/>
                      </a:lnTo>
                      <a:lnTo>
                        <a:pt x="240" y="1531"/>
                      </a:lnTo>
                      <a:lnTo>
                        <a:pt x="252" y="1467"/>
                      </a:lnTo>
                      <a:lnTo>
                        <a:pt x="270" y="1451"/>
                      </a:lnTo>
                      <a:lnTo>
                        <a:pt x="268" y="1425"/>
                      </a:lnTo>
                      <a:lnTo>
                        <a:pt x="276" y="1409"/>
                      </a:lnTo>
                      <a:lnTo>
                        <a:pt x="262" y="1397"/>
                      </a:lnTo>
                      <a:lnTo>
                        <a:pt x="244" y="1415"/>
                      </a:lnTo>
                      <a:lnTo>
                        <a:pt x="234" y="1405"/>
                      </a:lnTo>
                      <a:lnTo>
                        <a:pt x="228" y="1377"/>
                      </a:lnTo>
                      <a:lnTo>
                        <a:pt x="232" y="1357"/>
                      </a:lnTo>
                      <a:lnTo>
                        <a:pt x="254" y="1359"/>
                      </a:lnTo>
                      <a:lnTo>
                        <a:pt x="240" y="1337"/>
                      </a:lnTo>
                      <a:lnTo>
                        <a:pt x="256" y="1333"/>
                      </a:lnTo>
                      <a:lnTo>
                        <a:pt x="228" y="1307"/>
                      </a:lnTo>
                      <a:lnTo>
                        <a:pt x="236" y="1265"/>
                      </a:lnTo>
                      <a:lnTo>
                        <a:pt x="244" y="1237"/>
                      </a:lnTo>
                      <a:lnTo>
                        <a:pt x="208" y="1207"/>
                      </a:lnTo>
                      <a:lnTo>
                        <a:pt x="176" y="1149"/>
                      </a:lnTo>
                      <a:lnTo>
                        <a:pt x="168" y="1101"/>
                      </a:lnTo>
                      <a:lnTo>
                        <a:pt x="180" y="1075"/>
                      </a:lnTo>
                      <a:lnTo>
                        <a:pt x="164" y="1051"/>
                      </a:lnTo>
                      <a:lnTo>
                        <a:pt x="170" y="971"/>
                      </a:lnTo>
                      <a:lnTo>
                        <a:pt x="196" y="921"/>
                      </a:lnTo>
                      <a:lnTo>
                        <a:pt x="186" y="895"/>
                      </a:lnTo>
                      <a:lnTo>
                        <a:pt x="152" y="975"/>
                      </a:lnTo>
                      <a:lnTo>
                        <a:pt x="138" y="1021"/>
                      </a:lnTo>
                      <a:lnTo>
                        <a:pt x="148" y="1037"/>
                      </a:lnTo>
                      <a:lnTo>
                        <a:pt x="126" y="1055"/>
                      </a:lnTo>
                      <a:lnTo>
                        <a:pt x="130" y="1107"/>
                      </a:lnTo>
                      <a:lnTo>
                        <a:pt x="158" y="1087"/>
                      </a:lnTo>
                      <a:lnTo>
                        <a:pt x="150" y="1133"/>
                      </a:lnTo>
                      <a:lnTo>
                        <a:pt x="146" y="1217"/>
                      </a:lnTo>
                      <a:lnTo>
                        <a:pt x="144" y="1233"/>
                      </a:lnTo>
                      <a:lnTo>
                        <a:pt x="132" y="1253"/>
                      </a:lnTo>
                      <a:lnTo>
                        <a:pt x="110" y="1255"/>
                      </a:lnTo>
                      <a:lnTo>
                        <a:pt x="96" y="1285"/>
                      </a:lnTo>
                      <a:lnTo>
                        <a:pt x="76" y="1281"/>
                      </a:lnTo>
                      <a:lnTo>
                        <a:pt x="50" y="1293"/>
                      </a:lnTo>
                      <a:lnTo>
                        <a:pt x="18" y="1291"/>
                      </a:lnTo>
                      <a:lnTo>
                        <a:pt x="0" y="1251"/>
                      </a:lnTo>
                      <a:lnTo>
                        <a:pt x="2" y="1209"/>
                      </a:lnTo>
                      <a:lnTo>
                        <a:pt x="22" y="1151"/>
                      </a:lnTo>
                      <a:lnTo>
                        <a:pt x="52" y="1081"/>
                      </a:lnTo>
                      <a:lnTo>
                        <a:pt x="84" y="1019"/>
                      </a:lnTo>
                      <a:lnTo>
                        <a:pt x="108" y="973"/>
                      </a:lnTo>
                      <a:lnTo>
                        <a:pt x="124" y="945"/>
                      </a:lnTo>
                      <a:lnTo>
                        <a:pt x="150" y="891"/>
                      </a:lnTo>
                      <a:lnTo>
                        <a:pt x="176" y="855"/>
                      </a:lnTo>
                      <a:lnTo>
                        <a:pt x="186" y="765"/>
                      </a:lnTo>
                      <a:lnTo>
                        <a:pt x="206" y="681"/>
                      </a:lnTo>
                      <a:lnTo>
                        <a:pt x="268" y="593"/>
                      </a:lnTo>
                      <a:lnTo>
                        <a:pt x="328" y="513"/>
                      </a:lnTo>
                      <a:lnTo>
                        <a:pt x="380" y="457"/>
                      </a:lnTo>
                      <a:lnTo>
                        <a:pt x="422" y="403"/>
                      </a:lnTo>
                      <a:lnTo>
                        <a:pt x="430" y="431"/>
                      </a:lnTo>
                      <a:lnTo>
                        <a:pt x="434" y="471"/>
                      </a:lnTo>
                      <a:lnTo>
                        <a:pt x="404" y="493"/>
                      </a:lnTo>
                      <a:lnTo>
                        <a:pt x="404" y="515"/>
                      </a:lnTo>
                      <a:lnTo>
                        <a:pt x="396" y="557"/>
                      </a:lnTo>
                      <a:lnTo>
                        <a:pt x="464" y="475"/>
                      </a:lnTo>
                      <a:lnTo>
                        <a:pt x="438" y="531"/>
                      </a:lnTo>
                      <a:lnTo>
                        <a:pt x="464" y="549"/>
                      </a:lnTo>
                      <a:lnTo>
                        <a:pt x="450" y="575"/>
                      </a:lnTo>
                      <a:lnTo>
                        <a:pt x="426" y="607"/>
                      </a:lnTo>
                      <a:lnTo>
                        <a:pt x="406" y="635"/>
                      </a:lnTo>
                      <a:lnTo>
                        <a:pt x="386" y="673"/>
                      </a:lnTo>
                      <a:lnTo>
                        <a:pt x="354" y="693"/>
                      </a:lnTo>
                      <a:lnTo>
                        <a:pt x="322" y="727"/>
                      </a:lnTo>
                      <a:lnTo>
                        <a:pt x="320" y="759"/>
                      </a:lnTo>
                      <a:lnTo>
                        <a:pt x="308" y="785"/>
                      </a:lnTo>
                      <a:lnTo>
                        <a:pt x="328" y="803"/>
                      </a:lnTo>
                      <a:lnTo>
                        <a:pt x="358" y="759"/>
                      </a:lnTo>
                      <a:lnTo>
                        <a:pt x="362" y="741"/>
                      </a:lnTo>
                      <a:lnTo>
                        <a:pt x="378" y="733"/>
                      </a:lnTo>
                      <a:lnTo>
                        <a:pt x="390" y="703"/>
                      </a:lnTo>
                      <a:lnTo>
                        <a:pt x="414" y="709"/>
                      </a:lnTo>
                      <a:lnTo>
                        <a:pt x="420" y="695"/>
                      </a:lnTo>
                      <a:lnTo>
                        <a:pt x="408" y="679"/>
                      </a:lnTo>
                      <a:lnTo>
                        <a:pt x="430" y="655"/>
                      </a:lnTo>
                      <a:lnTo>
                        <a:pt x="438" y="629"/>
                      </a:lnTo>
                      <a:lnTo>
                        <a:pt x="478" y="593"/>
                      </a:lnTo>
                      <a:lnTo>
                        <a:pt x="498" y="599"/>
                      </a:lnTo>
                      <a:lnTo>
                        <a:pt x="518" y="585"/>
                      </a:lnTo>
                      <a:lnTo>
                        <a:pt x="522" y="563"/>
                      </a:lnTo>
                      <a:lnTo>
                        <a:pt x="502" y="549"/>
                      </a:lnTo>
                      <a:lnTo>
                        <a:pt x="466" y="551"/>
                      </a:lnTo>
                      <a:lnTo>
                        <a:pt x="446" y="525"/>
                      </a:lnTo>
                      <a:lnTo>
                        <a:pt x="462" y="473"/>
                      </a:lnTo>
                      <a:lnTo>
                        <a:pt x="480" y="433"/>
                      </a:lnTo>
                      <a:lnTo>
                        <a:pt x="494" y="411"/>
                      </a:lnTo>
                      <a:lnTo>
                        <a:pt x="494" y="441"/>
                      </a:lnTo>
                      <a:lnTo>
                        <a:pt x="510" y="439"/>
                      </a:lnTo>
                      <a:lnTo>
                        <a:pt x="520" y="419"/>
                      </a:lnTo>
                      <a:lnTo>
                        <a:pt x="512" y="377"/>
                      </a:lnTo>
                      <a:lnTo>
                        <a:pt x="534" y="369"/>
                      </a:lnTo>
                      <a:lnTo>
                        <a:pt x="536" y="355"/>
                      </a:lnTo>
                      <a:lnTo>
                        <a:pt x="522" y="347"/>
                      </a:lnTo>
                      <a:lnTo>
                        <a:pt x="500" y="375"/>
                      </a:lnTo>
                      <a:lnTo>
                        <a:pt x="490" y="391"/>
                      </a:lnTo>
                      <a:lnTo>
                        <a:pt x="438" y="419"/>
                      </a:lnTo>
                      <a:lnTo>
                        <a:pt x="438" y="391"/>
                      </a:lnTo>
                      <a:lnTo>
                        <a:pt x="494" y="331"/>
                      </a:lnTo>
                      <a:lnTo>
                        <a:pt x="608" y="231"/>
                      </a:lnTo>
                      <a:lnTo>
                        <a:pt x="704" y="157"/>
                      </a:lnTo>
                      <a:lnTo>
                        <a:pt x="847" y="63"/>
                      </a:lnTo>
                      <a:close/>
                    </a:path>
                  </a:pathLst>
                </a:custGeom>
                <a:solidFill>
                  <a:schemeClr val="bg2"/>
                </a:solidFill>
                <a:ln w="9525">
                  <a:noFill/>
                  <a:round/>
                  <a:headEnd/>
                  <a:tailEnd/>
                </a:ln>
                <a:effectLst/>
              </p:spPr>
              <p:txBody>
                <a:bodyPr wrap="none" anchor="ctr"/>
                <a:lstStyle/>
                <a:p>
                  <a:pPr>
                    <a:defRPr/>
                  </a:pPr>
                  <a:endParaRPr lang="ja-JP" altLang="en-US"/>
                </a:p>
              </p:txBody>
            </p:sp>
            <p:sp>
              <p:nvSpPr>
                <p:cNvPr id="1184" name="Freeform 108"/>
                <p:cNvSpPr>
                  <a:spLocks/>
                </p:cNvSpPr>
                <p:nvPr/>
              </p:nvSpPr>
              <p:spPr bwMode="ltGray">
                <a:xfrm>
                  <a:off x="2810" y="2105"/>
                  <a:ext cx="58" cy="87"/>
                </a:xfrm>
                <a:custGeom>
                  <a:avLst/>
                  <a:gdLst>
                    <a:gd name="T0" fmla="*/ 0 w 58"/>
                    <a:gd name="T1" fmla="*/ 23 h 87"/>
                    <a:gd name="T2" fmla="*/ 2 w 58"/>
                    <a:gd name="T3" fmla="*/ 17 h 87"/>
                    <a:gd name="T4" fmla="*/ 14 w 58"/>
                    <a:gd name="T5" fmla="*/ 13 h 87"/>
                    <a:gd name="T6" fmla="*/ 36 w 58"/>
                    <a:gd name="T7" fmla="*/ 5 h 87"/>
                    <a:gd name="T8" fmla="*/ 46 w 58"/>
                    <a:gd name="T9" fmla="*/ 19 h 87"/>
                    <a:gd name="T10" fmla="*/ 58 w 58"/>
                    <a:gd name="T11" fmla="*/ 33 h 87"/>
                    <a:gd name="T12" fmla="*/ 40 w 58"/>
                    <a:gd name="T13" fmla="*/ 71 h 87"/>
                    <a:gd name="T14" fmla="*/ 38 w 58"/>
                    <a:gd name="T15" fmla="*/ 83 h 87"/>
                    <a:gd name="T16" fmla="*/ 26 w 58"/>
                    <a:gd name="T17" fmla="*/ 87 h 87"/>
                    <a:gd name="T18" fmla="*/ 12 w 58"/>
                    <a:gd name="T19" fmla="*/ 75 h 87"/>
                    <a:gd name="T20" fmla="*/ 18 w 58"/>
                    <a:gd name="T21" fmla="*/ 43 h 87"/>
                    <a:gd name="T22" fmla="*/ 6 w 58"/>
                    <a:gd name="T23" fmla="*/ 41 h 87"/>
                    <a:gd name="T24" fmla="*/ 0 w 58"/>
                    <a:gd name="T25" fmla="*/ 23 h 8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8" h="87">
                      <a:moveTo>
                        <a:pt x="0" y="23"/>
                      </a:moveTo>
                      <a:cubicBezTo>
                        <a:pt x="1" y="21"/>
                        <a:pt x="0" y="18"/>
                        <a:pt x="2" y="17"/>
                      </a:cubicBezTo>
                      <a:cubicBezTo>
                        <a:pt x="5" y="15"/>
                        <a:pt x="14" y="13"/>
                        <a:pt x="14" y="13"/>
                      </a:cubicBezTo>
                      <a:cubicBezTo>
                        <a:pt x="18" y="0"/>
                        <a:pt x="23" y="3"/>
                        <a:pt x="36" y="5"/>
                      </a:cubicBezTo>
                      <a:cubicBezTo>
                        <a:pt x="52" y="2"/>
                        <a:pt x="55" y="5"/>
                        <a:pt x="46" y="19"/>
                      </a:cubicBezTo>
                      <a:cubicBezTo>
                        <a:pt x="51" y="26"/>
                        <a:pt x="55" y="25"/>
                        <a:pt x="58" y="33"/>
                      </a:cubicBezTo>
                      <a:cubicBezTo>
                        <a:pt x="49" y="47"/>
                        <a:pt x="45" y="55"/>
                        <a:pt x="40" y="71"/>
                      </a:cubicBezTo>
                      <a:cubicBezTo>
                        <a:pt x="42" y="76"/>
                        <a:pt x="44" y="79"/>
                        <a:pt x="38" y="83"/>
                      </a:cubicBezTo>
                      <a:cubicBezTo>
                        <a:pt x="34" y="85"/>
                        <a:pt x="26" y="87"/>
                        <a:pt x="26" y="87"/>
                      </a:cubicBezTo>
                      <a:cubicBezTo>
                        <a:pt x="23" y="79"/>
                        <a:pt x="20" y="78"/>
                        <a:pt x="12" y="75"/>
                      </a:cubicBezTo>
                      <a:cubicBezTo>
                        <a:pt x="15" y="64"/>
                        <a:pt x="15" y="54"/>
                        <a:pt x="18" y="43"/>
                      </a:cubicBezTo>
                      <a:cubicBezTo>
                        <a:pt x="15" y="34"/>
                        <a:pt x="12" y="33"/>
                        <a:pt x="6" y="41"/>
                      </a:cubicBezTo>
                      <a:cubicBezTo>
                        <a:pt x="2" y="34"/>
                        <a:pt x="0" y="31"/>
                        <a:pt x="0" y="23"/>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85" name="Freeform 109"/>
                <p:cNvSpPr>
                  <a:spLocks/>
                </p:cNvSpPr>
                <p:nvPr/>
              </p:nvSpPr>
              <p:spPr bwMode="ltGray">
                <a:xfrm>
                  <a:off x="2840" y="1841"/>
                  <a:ext cx="279" cy="307"/>
                </a:xfrm>
                <a:custGeom>
                  <a:avLst/>
                  <a:gdLst>
                    <a:gd name="T0" fmla="*/ 44 w 279"/>
                    <a:gd name="T1" fmla="*/ 251 h 307"/>
                    <a:gd name="T2" fmla="*/ 28 w 279"/>
                    <a:gd name="T3" fmla="*/ 265 h 307"/>
                    <a:gd name="T4" fmla="*/ 10 w 279"/>
                    <a:gd name="T5" fmla="*/ 271 h 307"/>
                    <a:gd name="T6" fmla="*/ 4 w 279"/>
                    <a:gd name="T7" fmla="*/ 269 h 307"/>
                    <a:gd name="T8" fmla="*/ 0 w 279"/>
                    <a:gd name="T9" fmla="*/ 257 h 307"/>
                    <a:gd name="T10" fmla="*/ 22 w 279"/>
                    <a:gd name="T11" fmla="*/ 241 h 307"/>
                    <a:gd name="T12" fmla="*/ 34 w 279"/>
                    <a:gd name="T13" fmla="*/ 237 h 307"/>
                    <a:gd name="T14" fmla="*/ 48 w 279"/>
                    <a:gd name="T15" fmla="*/ 223 h 307"/>
                    <a:gd name="T16" fmla="*/ 66 w 279"/>
                    <a:gd name="T17" fmla="*/ 217 h 307"/>
                    <a:gd name="T18" fmla="*/ 82 w 279"/>
                    <a:gd name="T19" fmla="*/ 219 h 307"/>
                    <a:gd name="T20" fmla="*/ 94 w 279"/>
                    <a:gd name="T21" fmla="*/ 215 h 307"/>
                    <a:gd name="T22" fmla="*/ 104 w 279"/>
                    <a:gd name="T23" fmla="*/ 205 h 307"/>
                    <a:gd name="T24" fmla="*/ 122 w 279"/>
                    <a:gd name="T25" fmla="*/ 211 h 307"/>
                    <a:gd name="T26" fmla="*/ 128 w 279"/>
                    <a:gd name="T27" fmla="*/ 195 h 307"/>
                    <a:gd name="T28" fmla="*/ 146 w 279"/>
                    <a:gd name="T29" fmla="*/ 183 h 307"/>
                    <a:gd name="T30" fmla="*/ 142 w 279"/>
                    <a:gd name="T31" fmla="*/ 165 h 307"/>
                    <a:gd name="T32" fmla="*/ 154 w 279"/>
                    <a:gd name="T33" fmla="*/ 161 h 307"/>
                    <a:gd name="T34" fmla="*/ 166 w 279"/>
                    <a:gd name="T35" fmla="*/ 163 h 307"/>
                    <a:gd name="T36" fmla="*/ 170 w 279"/>
                    <a:gd name="T37" fmla="*/ 183 h 307"/>
                    <a:gd name="T38" fmla="*/ 194 w 279"/>
                    <a:gd name="T39" fmla="*/ 163 h 307"/>
                    <a:gd name="T40" fmla="*/ 180 w 279"/>
                    <a:gd name="T41" fmla="*/ 149 h 307"/>
                    <a:gd name="T42" fmla="*/ 192 w 279"/>
                    <a:gd name="T43" fmla="*/ 131 h 307"/>
                    <a:gd name="T44" fmla="*/ 208 w 279"/>
                    <a:gd name="T45" fmla="*/ 145 h 307"/>
                    <a:gd name="T46" fmla="*/ 228 w 279"/>
                    <a:gd name="T47" fmla="*/ 121 h 307"/>
                    <a:gd name="T48" fmla="*/ 224 w 279"/>
                    <a:gd name="T49" fmla="*/ 95 h 307"/>
                    <a:gd name="T50" fmla="*/ 232 w 279"/>
                    <a:gd name="T51" fmla="*/ 55 h 307"/>
                    <a:gd name="T52" fmla="*/ 230 w 279"/>
                    <a:gd name="T53" fmla="*/ 37 h 307"/>
                    <a:gd name="T54" fmla="*/ 222 w 279"/>
                    <a:gd name="T55" fmla="*/ 25 h 307"/>
                    <a:gd name="T56" fmla="*/ 218 w 279"/>
                    <a:gd name="T57" fmla="*/ 13 h 307"/>
                    <a:gd name="T58" fmla="*/ 230 w 279"/>
                    <a:gd name="T59" fmla="*/ 3 h 307"/>
                    <a:gd name="T60" fmla="*/ 244 w 279"/>
                    <a:gd name="T61" fmla="*/ 17 h 307"/>
                    <a:gd name="T62" fmla="*/ 246 w 279"/>
                    <a:gd name="T63" fmla="*/ 31 h 307"/>
                    <a:gd name="T64" fmla="*/ 254 w 279"/>
                    <a:gd name="T65" fmla="*/ 53 h 307"/>
                    <a:gd name="T66" fmla="*/ 266 w 279"/>
                    <a:gd name="T67" fmla="*/ 69 h 307"/>
                    <a:gd name="T68" fmla="*/ 276 w 279"/>
                    <a:gd name="T69" fmla="*/ 93 h 307"/>
                    <a:gd name="T70" fmla="*/ 262 w 279"/>
                    <a:gd name="T71" fmla="*/ 137 h 307"/>
                    <a:gd name="T72" fmla="*/ 246 w 279"/>
                    <a:gd name="T73" fmla="*/ 177 h 307"/>
                    <a:gd name="T74" fmla="*/ 240 w 279"/>
                    <a:gd name="T75" fmla="*/ 231 h 307"/>
                    <a:gd name="T76" fmla="*/ 220 w 279"/>
                    <a:gd name="T77" fmla="*/ 229 h 307"/>
                    <a:gd name="T78" fmla="*/ 206 w 279"/>
                    <a:gd name="T79" fmla="*/ 237 h 307"/>
                    <a:gd name="T80" fmla="*/ 188 w 279"/>
                    <a:gd name="T81" fmla="*/ 239 h 307"/>
                    <a:gd name="T82" fmla="*/ 168 w 279"/>
                    <a:gd name="T83" fmla="*/ 245 h 307"/>
                    <a:gd name="T84" fmla="*/ 150 w 279"/>
                    <a:gd name="T85" fmla="*/ 239 h 307"/>
                    <a:gd name="T86" fmla="*/ 140 w 279"/>
                    <a:gd name="T87" fmla="*/ 267 h 307"/>
                    <a:gd name="T88" fmla="*/ 130 w 279"/>
                    <a:gd name="T89" fmla="*/ 281 h 307"/>
                    <a:gd name="T90" fmla="*/ 110 w 279"/>
                    <a:gd name="T91" fmla="*/ 271 h 307"/>
                    <a:gd name="T92" fmla="*/ 104 w 279"/>
                    <a:gd name="T93" fmla="*/ 243 h 307"/>
                    <a:gd name="T94" fmla="*/ 82 w 279"/>
                    <a:gd name="T95" fmla="*/ 253 h 307"/>
                    <a:gd name="T96" fmla="*/ 64 w 279"/>
                    <a:gd name="T97" fmla="*/ 255 h 307"/>
                    <a:gd name="T98" fmla="*/ 50 w 279"/>
                    <a:gd name="T99" fmla="*/ 255 h 307"/>
                    <a:gd name="T100" fmla="*/ 52 w 279"/>
                    <a:gd name="T101" fmla="*/ 261 h 307"/>
                    <a:gd name="T102" fmla="*/ 50 w 279"/>
                    <a:gd name="T103" fmla="*/ 267 h 307"/>
                    <a:gd name="T104" fmla="*/ 80 w 279"/>
                    <a:gd name="T105" fmla="*/ 259 h 307"/>
                    <a:gd name="T106" fmla="*/ 86 w 279"/>
                    <a:gd name="T107" fmla="*/ 257 h 307"/>
                    <a:gd name="T108" fmla="*/ 98 w 279"/>
                    <a:gd name="T109" fmla="*/ 261 h 307"/>
                    <a:gd name="T110" fmla="*/ 96 w 279"/>
                    <a:gd name="T111" fmla="*/ 269 h 307"/>
                    <a:gd name="T112" fmla="*/ 80 w 279"/>
                    <a:gd name="T113" fmla="*/ 291 h 307"/>
                    <a:gd name="T114" fmla="*/ 60 w 279"/>
                    <a:gd name="T115" fmla="*/ 289 h 307"/>
                    <a:gd name="T116" fmla="*/ 50 w 279"/>
                    <a:gd name="T117" fmla="*/ 307 h 307"/>
                    <a:gd name="T118" fmla="*/ 36 w 279"/>
                    <a:gd name="T119" fmla="*/ 291 h 307"/>
                    <a:gd name="T120" fmla="*/ 44 w 279"/>
                    <a:gd name="T121" fmla="*/ 273 h 307"/>
                    <a:gd name="T122" fmla="*/ 40 w 279"/>
                    <a:gd name="T123" fmla="*/ 261 h 307"/>
                    <a:gd name="T124" fmla="*/ 44 w 279"/>
                    <a:gd name="T125" fmla="*/ 251 h 30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9" h="307">
                      <a:moveTo>
                        <a:pt x="44" y="251"/>
                      </a:moveTo>
                      <a:cubicBezTo>
                        <a:pt x="38" y="255"/>
                        <a:pt x="35" y="262"/>
                        <a:pt x="28" y="265"/>
                      </a:cubicBezTo>
                      <a:cubicBezTo>
                        <a:pt x="22" y="268"/>
                        <a:pt x="10" y="271"/>
                        <a:pt x="10" y="271"/>
                      </a:cubicBezTo>
                      <a:cubicBezTo>
                        <a:pt x="8" y="270"/>
                        <a:pt x="5" y="271"/>
                        <a:pt x="4" y="269"/>
                      </a:cubicBezTo>
                      <a:cubicBezTo>
                        <a:pt x="2" y="266"/>
                        <a:pt x="0" y="257"/>
                        <a:pt x="0" y="257"/>
                      </a:cubicBezTo>
                      <a:cubicBezTo>
                        <a:pt x="5" y="249"/>
                        <a:pt x="13" y="245"/>
                        <a:pt x="22" y="241"/>
                      </a:cubicBezTo>
                      <a:cubicBezTo>
                        <a:pt x="26" y="239"/>
                        <a:pt x="34" y="237"/>
                        <a:pt x="34" y="237"/>
                      </a:cubicBezTo>
                      <a:cubicBezTo>
                        <a:pt x="37" y="233"/>
                        <a:pt x="44" y="226"/>
                        <a:pt x="48" y="223"/>
                      </a:cubicBezTo>
                      <a:cubicBezTo>
                        <a:pt x="53" y="220"/>
                        <a:pt x="66" y="217"/>
                        <a:pt x="66" y="217"/>
                      </a:cubicBezTo>
                      <a:cubicBezTo>
                        <a:pt x="71" y="218"/>
                        <a:pt x="77" y="219"/>
                        <a:pt x="82" y="219"/>
                      </a:cubicBezTo>
                      <a:cubicBezTo>
                        <a:pt x="86" y="219"/>
                        <a:pt x="94" y="215"/>
                        <a:pt x="94" y="215"/>
                      </a:cubicBezTo>
                      <a:cubicBezTo>
                        <a:pt x="96" y="212"/>
                        <a:pt x="100" y="205"/>
                        <a:pt x="104" y="205"/>
                      </a:cubicBezTo>
                      <a:cubicBezTo>
                        <a:pt x="110" y="205"/>
                        <a:pt x="122" y="211"/>
                        <a:pt x="122" y="211"/>
                      </a:cubicBezTo>
                      <a:cubicBezTo>
                        <a:pt x="132" y="208"/>
                        <a:pt x="130" y="204"/>
                        <a:pt x="128" y="195"/>
                      </a:cubicBezTo>
                      <a:cubicBezTo>
                        <a:pt x="136" y="190"/>
                        <a:pt x="141" y="191"/>
                        <a:pt x="146" y="183"/>
                      </a:cubicBezTo>
                      <a:cubicBezTo>
                        <a:pt x="144" y="179"/>
                        <a:pt x="136" y="170"/>
                        <a:pt x="142" y="165"/>
                      </a:cubicBezTo>
                      <a:cubicBezTo>
                        <a:pt x="145" y="163"/>
                        <a:pt x="154" y="161"/>
                        <a:pt x="154" y="161"/>
                      </a:cubicBezTo>
                      <a:cubicBezTo>
                        <a:pt x="159" y="175"/>
                        <a:pt x="151" y="158"/>
                        <a:pt x="166" y="163"/>
                      </a:cubicBezTo>
                      <a:cubicBezTo>
                        <a:pt x="163" y="173"/>
                        <a:pt x="158" y="179"/>
                        <a:pt x="170" y="183"/>
                      </a:cubicBezTo>
                      <a:cubicBezTo>
                        <a:pt x="182" y="179"/>
                        <a:pt x="181" y="167"/>
                        <a:pt x="194" y="163"/>
                      </a:cubicBezTo>
                      <a:cubicBezTo>
                        <a:pt x="192" y="157"/>
                        <a:pt x="180" y="149"/>
                        <a:pt x="180" y="149"/>
                      </a:cubicBezTo>
                      <a:cubicBezTo>
                        <a:pt x="173" y="138"/>
                        <a:pt x="182" y="134"/>
                        <a:pt x="192" y="131"/>
                      </a:cubicBezTo>
                      <a:cubicBezTo>
                        <a:pt x="206" y="136"/>
                        <a:pt x="191" y="149"/>
                        <a:pt x="208" y="145"/>
                      </a:cubicBezTo>
                      <a:cubicBezTo>
                        <a:pt x="212" y="133"/>
                        <a:pt x="216" y="125"/>
                        <a:pt x="228" y="121"/>
                      </a:cubicBezTo>
                      <a:cubicBezTo>
                        <a:pt x="231" y="112"/>
                        <a:pt x="226" y="104"/>
                        <a:pt x="224" y="95"/>
                      </a:cubicBezTo>
                      <a:cubicBezTo>
                        <a:pt x="228" y="82"/>
                        <a:pt x="223" y="68"/>
                        <a:pt x="232" y="55"/>
                      </a:cubicBezTo>
                      <a:cubicBezTo>
                        <a:pt x="234" y="45"/>
                        <a:pt x="239" y="43"/>
                        <a:pt x="230" y="37"/>
                      </a:cubicBezTo>
                      <a:cubicBezTo>
                        <a:pt x="227" y="33"/>
                        <a:pt x="224" y="30"/>
                        <a:pt x="222" y="25"/>
                      </a:cubicBezTo>
                      <a:cubicBezTo>
                        <a:pt x="221" y="21"/>
                        <a:pt x="218" y="13"/>
                        <a:pt x="218" y="13"/>
                      </a:cubicBezTo>
                      <a:cubicBezTo>
                        <a:pt x="221" y="5"/>
                        <a:pt x="221" y="0"/>
                        <a:pt x="230" y="3"/>
                      </a:cubicBezTo>
                      <a:cubicBezTo>
                        <a:pt x="233" y="11"/>
                        <a:pt x="236" y="14"/>
                        <a:pt x="244" y="17"/>
                      </a:cubicBezTo>
                      <a:cubicBezTo>
                        <a:pt x="248" y="29"/>
                        <a:pt x="234" y="23"/>
                        <a:pt x="246" y="31"/>
                      </a:cubicBezTo>
                      <a:cubicBezTo>
                        <a:pt x="242" y="42"/>
                        <a:pt x="246" y="47"/>
                        <a:pt x="254" y="53"/>
                      </a:cubicBezTo>
                      <a:cubicBezTo>
                        <a:pt x="257" y="61"/>
                        <a:pt x="259" y="64"/>
                        <a:pt x="266" y="69"/>
                      </a:cubicBezTo>
                      <a:cubicBezTo>
                        <a:pt x="269" y="78"/>
                        <a:pt x="271" y="85"/>
                        <a:pt x="276" y="93"/>
                      </a:cubicBezTo>
                      <a:cubicBezTo>
                        <a:pt x="279" y="107"/>
                        <a:pt x="272" y="127"/>
                        <a:pt x="262" y="137"/>
                      </a:cubicBezTo>
                      <a:cubicBezTo>
                        <a:pt x="245" y="131"/>
                        <a:pt x="250" y="164"/>
                        <a:pt x="246" y="177"/>
                      </a:cubicBezTo>
                      <a:cubicBezTo>
                        <a:pt x="244" y="197"/>
                        <a:pt x="245" y="212"/>
                        <a:pt x="240" y="231"/>
                      </a:cubicBezTo>
                      <a:cubicBezTo>
                        <a:pt x="232" y="229"/>
                        <a:pt x="228" y="226"/>
                        <a:pt x="220" y="229"/>
                      </a:cubicBezTo>
                      <a:cubicBezTo>
                        <a:pt x="217" y="237"/>
                        <a:pt x="215" y="240"/>
                        <a:pt x="206" y="237"/>
                      </a:cubicBezTo>
                      <a:cubicBezTo>
                        <a:pt x="203" y="247"/>
                        <a:pt x="196" y="242"/>
                        <a:pt x="188" y="239"/>
                      </a:cubicBezTo>
                      <a:cubicBezTo>
                        <a:pt x="181" y="241"/>
                        <a:pt x="175" y="243"/>
                        <a:pt x="168" y="245"/>
                      </a:cubicBezTo>
                      <a:cubicBezTo>
                        <a:pt x="162" y="243"/>
                        <a:pt x="150" y="239"/>
                        <a:pt x="150" y="239"/>
                      </a:cubicBezTo>
                      <a:cubicBezTo>
                        <a:pt x="153" y="253"/>
                        <a:pt x="150" y="257"/>
                        <a:pt x="140" y="267"/>
                      </a:cubicBezTo>
                      <a:cubicBezTo>
                        <a:pt x="135" y="281"/>
                        <a:pt x="140" y="278"/>
                        <a:pt x="130" y="281"/>
                      </a:cubicBezTo>
                      <a:cubicBezTo>
                        <a:pt x="121" y="278"/>
                        <a:pt x="113" y="281"/>
                        <a:pt x="110" y="271"/>
                      </a:cubicBezTo>
                      <a:cubicBezTo>
                        <a:pt x="114" y="259"/>
                        <a:pt x="116" y="251"/>
                        <a:pt x="104" y="243"/>
                      </a:cubicBezTo>
                      <a:cubicBezTo>
                        <a:pt x="93" y="245"/>
                        <a:pt x="88" y="244"/>
                        <a:pt x="82" y="253"/>
                      </a:cubicBezTo>
                      <a:cubicBezTo>
                        <a:pt x="67" y="248"/>
                        <a:pt x="73" y="246"/>
                        <a:pt x="64" y="255"/>
                      </a:cubicBezTo>
                      <a:cubicBezTo>
                        <a:pt x="56" y="252"/>
                        <a:pt x="53" y="245"/>
                        <a:pt x="50" y="255"/>
                      </a:cubicBezTo>
                      <a:cubicBezTo>
                        <a:pt x="51" y="257"/>
                        <a:pt x="52" y="259"/>
                        <a:pt x="52" y="261"/>
                      </a:cubicBezTo>
                      <a:cubicBezTo>
                        <a:pt x="52" y="263"/>
                        <a:pt x="48" y="266"/>
                        <a:pt x="50" y="267"/>
                      </a:cubicBezTo>
                      <a:cubicBezTo>
                        <a:pt x="55" y="269"/>
                        <a:pt x="76" y="260"/>
                        <a:pt x="80" y="259"/>
                      </a:cubicBezTo>
                      <a:cubicBezTo>
                        <a:pt x="82" y="258"/>
                        <a:pt x="86" y="257"/>
                        <a:pt x="86" y="257"/>
                      </a:cubicBezTo>
                      <a:cubicBezTo>
                        <a:pt x="90" y="258"/>
                        <a:pt x="94" y="260"/>
                        <a:pt x="98" y="261"/>
                      </a:cubicBezTo>
                      <a:cubicBezTo>
                        <a:pt x="101" y="262"/>
                        <a:pt x="97" y="266"/>
                        <a:pt x="96" y="269"/>
                      </a:cubicBezTo>
                      <a:cubicBezTo>
                        <a:pt x="92" y="281"/>
                        <a:pt x="91" y="284"/>
                        <a:pt x="80" y="291"/>
                      </a:cubicBezTo>
                      <a:cubicBezTo>
                        <a:pt x="72" y="283"/>
                        <a:pt x="71" y="286"/>
                        <a:pt x="60" y="289"/>
                      </a:cubicBezTo>
                      <a:cubicBezTo>
                        <a:pt x="55" y="304"/>
                        <a:pt x="59" y="298"/>
                        <a:pt x="50" y="307"/>
                      </a:cubicBezTo>
                      <a:cubicBezTo>
                        <a:pt x="39" y="304"/>
                        <a:pt x="42" y="300"/>
                        <a:pt x="36" y="291"/>
                      </a:cubicBezTo>
                      <a:cubicBezTo>
                        <a:pt x="41" y="277"/>
                        <a:pt x="38" y="283"/>
                        <a:pt x="44" y="273"/>
                      </a:cubicBezTo>
                      <a:cubicBezTo>
                        <a:pt x="43" y="269"/>
                        <a:pt x="36" y="263"/>
                        <a:pt x="40" y="261"/>
                      </a:cubicBezTo>
                      <a:cubicBezTo>
                        <a:pt x="48" y="256"/>
                        <a:pt x="47" y="259"/>
                        <a:pt x="44" y="251"/>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86" name="Freeform 110"/>
                <p:cNvSpPr>
                  <a:spLocks/>
                </p:cNvSpPr>
                <p:nvPr/>
              </p:nvSpPr>
              <p:spPr bwMode="ltGray">
                <a:xfrm>
                  <a:off x="3063" y="1757"/>
                  <a:ext cx="138" cy="113"/>
                </a:xfrm>
                <a:custGeom>
                  <a:avLst/>
                  <a:gdLst>
                    <a:gd name="T0" fmla="*/ 7 w 138"/>
                    <a:gd name="T1" fmla="*/ 81 h 113"/>
                    <a:gd name="T2" fmla="*/ 11 w 138"/>
                    <a:gd name="T3" fmla="*/ 63 h 113"/>
                    <a:gd name="T4" fmla="*/ 23 w 138"/>
                    <a:gd name="T5" fmla="*/ 69 h 113"/>
                    <a:gd name="T6" fmla="*/ 29 w 138"/>
                    <a:gd name="T7" fmla="*/ 51 h 113"/>
                    <a:gd name="T8" fmla="*/ 31 w 138"/>
                    <a:gd name="T9" fmla="*/ 45 h 113"/>
                    <a:gd name="T10" fmla="*/ 25 w 138"/>
                    <a:gd name="T11" fmla="*/ 15 h 113"/>
                    <a:gd name="T12" fmla="*/ 35 w 138"/>
                    <a:gd name="T13" fmla="*/ 3 h 113"/>
                    <a:gd name="T14" fmla="*/ 57 w 138"/>
                    <a:gd name="T15" fmla="*/ 17 h 113"/>
                    <a:gd name="T16" fmla="*/ 79 w 138"/>
                    <a:gd name="T17" fmla="*/ 41 h 113"/>
                    <a:gd name="T18" fmla="*/ 99 w 138"/>
                    <a:gd name="T19" fmla="*/ 35 h 113"/>
                    <a:gd name="T20" fmla="*/ 113 w 138"/>
                    <a:gd name="T21" fmla="*/ 37 h 113"/>
                    <a:gd name="T22" fmla="*/ 127 w 138"/>
                    <a:gd name="T23" fmla="*/ 25 h 113"/>
                    <a:gd name="T24" fmla="*/ 125 w 138"/>
                    <a:gd name="T25" fmla="*/ 39 h 113"/>
                    <a:gd name="T26" fmla="*/ 111 w 138"/>
                    <a:gd name="T27" fmla="*/ 45 h 113"/>
                    <a:gd name="T28" fmla="*/ 109 w 138"/>
                    <a:gd name="T29" fmla="*/ 57 h 113"/>
                    <a:gd name="T30" fmla="*/ 95 w 138"/>
                    <a:gd name="T31" fmla="*/ 73 h 113"/>
                    <a:gd name="T32" fmla="*/ 83 w 138"/>
                    <a:gd name="T33" fmla="*/ 77 h 113"/>
                    <a:gd name="T34" fmla="*/ 73 w 138"/>
                    <a:gd name="T35" fmla="*/ 101 h 113"/>
                    <a:gd name="T36" fmla="*/ 69 w 138"/>
                    <a:gd name="T37" fmla="*/ 113 h 113"/>
                    <a:gd name="T38" fmla="*/ 51 w 138"/>
                    <a:gd name="T39" fmla="*/ 99 h 113"/>
                    <a:gd name="T40" fmla="*/ 33 w 138"/>
                    <a:gd name="T41" fmla="*/ 87 h 113"/>
                    <a:gd name="T42" fmla="*/ 17 w 138"/>
                    <a:gd name="T43" fmla="*/ 95 h 113"/>
                    <a:gd name="T44" fmla="*/ 7 w 138"/>
                    <a:gd name="T45" fmla="*/ 81 h 11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38" h="113">
                      <a:moveTo>
                        <a:pt x="7" y="81"/>
                      </a:moveTo>
                      <a:cubicBezTo>
                        <a:pt x="2" y="73"/>
                        <a:pt x="1" y="66"/>
                        <a:pt x="11" y="63"/>
                      </a:cubicBezTo>
                      <a:cubicBezTo>
                        <a:pt x="11" y="63"/>
                        <a:pt x="21" y="71"/>
                        <a:pt x="23" y="69"/>
                      </a:cubicBezTo>
                      <a:cubicBezTo>
                        <a:pt x="23" y="69"/>
                        <a:pt x="28" y="54"/>
                        <a:pt x="29" y="51"/>
                      </a:cubicBezTo>
                      <a:cubicBezTo>
                        <a:pt x="30" y="49"/>
                        <a:pt x="31" y="45"/>
                        <a:pt x="31" y="45"/>
                      </a:cubicBezTo>
                      <a:cubicBezTo>
                        <a:pt x="30" y="34"/>
                        <a:pt x="28" y="26"/>
                        <a:pt x="25" y="15"/>
                      </a:cubicBezTo>
                      <a:cubicBezTo>
                        <a:pt x="27" y="6"/>
                        <a:pt x="25" y="0"/>
                        <a:pt x="35" y="3"/>
                      </a:cubicBezTo>
                      <a:cubicBezTo>
                        <a:pt x="42" y="13"/>
                        <a:pt x="44" y="15"/>
                        <a:pt x="57" y="17"/>
                      </a:cubicBezTo>
                      <a:cubicBezTo>
                        <a:pt x="61" y="29"/>
                        <a:pt x="66" y="37"/>
                        <a:pt x="79" y="41"/>
                      </a:cubicBezTo>
                      <a:cubicBezTo>
                        <a:pt x="94" y="36"/>
                        <a:pt x="87" y="38"/>
                        <a:pt x="99" y="35"/>
                      </a:cubicBezTo>
                      <a:cubicBezTo>
                        <a:pt x="106" y="25"/>
                        <a:pt x="104" y="34"/>
                        <a:pt x="113" y="37"/>
                      </a:cubicBezTo>
                      <a:cubicBezTo>
                        <a:pt x="120" y="32"/>
                        <a:pt x="119" y="28"/>
                        <a:pt x="127" y="25"/>
                      </a:cubicBezTo>
                      <a:cubicBezTo>
                        <a:pt x="138" y="29"/>
                        <a:pt x="131" y="33"/>
                        <a:pt x="125" y="39"/>
                      </a:cubicBezTo>
                      <a:cubicBezTo>
                        <a:pt x="122" y="48"/>
                        <a:pt x="119" y="48"/>
                        <a:pt x="111" y="45"/>
                      </a:cubicBezTo>
                      <a:cubicBezTo>
                        <a:pt x="98" y="48"/>
                        <a:pt x="99" y="50"/>
                        <a:pt x="109" y="57"/>
                      </a:cubicBezTo>
                      <a:cubicBezTo>
                        <a:pt x="117" y="69"/>
                        <a:pt x="105" y="70"/>
                        <a:pt x="95" y="73"/>
                      </a:cubicBezTo>
                      <a:cubicBezTo>
                        <a:pt x="91" y="74"/>
                        <a:pt x="83" y="77"/>
                        <a:pt x="83" y="77"/>
                      </a:cubicBezTo>
                      <a:cubicBezTo>
                        <a:pt x="80" y="86"/>
                        <a:pt x="76" y="92"/>
                        <a:pt x="73" y="101"/>
                      </a:cubicBezTo>
                      <a:cubicBezTo>
                        <a:pt x="72" y="105"/>
                        <a:pt x="69" y="113"/>
                        <a:pt x="69" y="113"/>
                      </a:cubicBezTo>
                      <a:cubicBezTo>
                        <a:pt x="58" y="110"/>
                        <a:pt x="60" y="106"/>
                        <a:pt x="51" y="99"/>
                      </a:cubicBezTo>
                      <a:cubicBezTo>
                        <a:pt x="45" y="95"/>
                        <a:pt x="33" y="87"/>
                        <a:pt x="33" y="87"/>
                      </a:cubicBezTo>
                      <a:cubicBezTo>
                        <a:pt x="25" y="92"/>
                        <a:pt x="26" y="98"/>
                        <a:pt x="17" y="95"/>
                      </a:cubicBezTo>
                      <a:cubicBezTo>
                        <a:pt x="16" y="93"/>
                        <a:pt x="0" y="81"/>
                        <a:pt x="7" y="81"/>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87" name="Freeform 111"/>
                <p:cNvSpPr>
                  <a:spLocks/>
                </p:cNvSpPr>
                <p:nvPr/>
              </p:nvSpPr>
              <p:spPr bwMode="ltGray">
                <a:xfrm>
                  <a:off x="3202" y="1742"/>
                  <a:ext cx="46" cy="34"/>
                </a:xfrm>
                <a:custGeom>
                  <a:avLst/>
                  <a:gdLst>
                    <a:gd name="T0" fmla="*/ 0 w 46"/>
                    <a:gd name="T1" fmla="*/ 24 h 34"/>
                    <a:gd name="T2" fmla="*/ 24 w 46"/>
                    <a:gd name="T3" fmla="*/ 0 h 34"/>
                    <a:gd name="T4" fmla="*/ 46 w 46"/>
                    <a:gd name="T5" fmla="*/ 16 h 34"/>
                    <a:gd name="T6" fmla="*/ 24 w 46"/>
                    <a:gd name="T7" fmla="*/ 20 h 34"/>
                    <a:gd name="T8" fmla="*/ 0 w 46"/>
                    <a:gd name="T9" fmla="*/ 24 h 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 h="34">
                      <a:moveTo>
                        <a:pt x="0" y="24"/>
                      </a:moveTo>
                      <a:cubicBezTo>
                        <a:pt x="22" y="17"/>
                        <a:pt x="7" y="12"/>
                        <a:pt x="24" y="0"/>
                      </a:cubicBezTo>
                      <a:cubicBezTo>
                        <a:pt x="43" y="6"/>
                        <a:pt x="21" y="12"/>
                        <a:pt x="46" y="16"/>
                      </a:cubicBezTo>
                      <a:cubicBezTo>
                        <a:pt x="42" y="28"/>
                        <a:pt x="34" y="23"/>
                        <a:pt x="24" y="20"/>
                      </a:cubicBezTo>
                      <a:cubicBezTo>
                        <a:pt x="3" y="34"/>
                        <a:pt x="12" y="16"/>
                        <a:pt x="0" y="24"/>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88" name="Freeform 112"/>
                <p:cNvSpPr>
                  <a:spLocks/>
                </p:cNvSpPr>
                <p:nvPr/>
              </p:nvSpPr>
              <p:spPr bwMode="ltGray">
                <a:xfrm>
                  <a:off x="3241" y="1699"/>
                  <a:ext cx="39" cy="47"/>
                </a:xfrm>
                <a:custGeom>
                  <a:avLst/>
                  <a:gdLst>
                    <a:gd name="T0" fmla="*/ 17 w 39"/>
                    <a:gd name="T1" fmla="*/ 43 h 47"/>
                    <a:gd name="T2" fmla="*/ 13 w 39"/>
                    <a:gd name="T3" fmla="*/ 17 h 47"/>
                    <a:gd name="T4" fmla="*/ 29 w 39"/>
                    <a:gd name="T5" fmla="*/ 19 h 47"/>
                    <a:gd name="T6" fmla="*/ 25 w 39"/>
                    <a:gd name="T7" fmla="*/ 33 h 47"/>
                    <a:gd name="T8" fmla="*/ 17 w 39"/>
                    <a:gd name="T9" fmla="*/ 43 h 4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9" h="47">
                      <a:moveTo>
                        <a:pt x="17" y="43"/>
                      </a:moveTo>
                      <a:cubicBezTo>
                        <a:pt x="0" y="39"/>
                        <a:pt x="6" y="28"/>
                        <a:pt x="13" y="17"/>
                      </a:cubicBezTo>
                      <a:cubicBezTo>
                        <a:pt x="7" y="0"/>
                        <a:pt x="24" y="16"/>
                        <a:pt x="29" y="19"/>
                      </a:cubicBezTo>
                      <a:cubicBezTo>
                        <a:pt x="36" y="29"/>
                        <a:pt x="39" y="30"/>
                        <a:pt x="25" y="33"/>
                      </a:cubicBezTo>
                      <a:cubicBezTo>
                        <a:pt x="21" y="46"/>
                        <a:pt x="25" y="47"/>
                        <a:pt x="17" y="43"/>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89" name="Freeform 113"/>
                <p:cNvSpPr>
                  <a:spLocks/>
                </p:cNvSpPr>
                <p:nvPr/>
              </p:nvSpPr>
              <p:spPr bwMode="ltGray">
                <a:xfrm>
                  <a:off x="3285" y="1686"/>
                  <a:ext cx="25" cy="27"/>
                </a:xfrm>
                <a:custGeom>
                  <a:avLst/>
                  <a:gdLst>
                    <a:gd name="T0" fmla="*/ 11 w 25"/>
                    <a:gd name="T1" fmla="*/ 18 h 27"/>
                    <a:gd name="T2" fmla="*/ 7 w 25"/>
                    <a:gd name="T3" fmla="*/ 8 h 27"/>
                    <a:gd name="T4" fmla="*/ 19 w 25"/>
                    <a:gd name="T5" fmla="*/ 0 h 27"/>
                    <a:gd name="T6" fmla="*/ 11 w 25"/>
                    <a:gd name="T7" fmla="*/ 18 h 2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27">
                      <a:moveTo>
                        <a:pt x="11" y="18"/>
                      </a:moveTo>
                      <a:cubicBezTo>
                        <a:pt x="6" y="16"/>
                        <a:pt x="0" y="16"/>
                        <a:pt x="7" y="8"/>
                      </a:cubicBezTo>
                      <a:cubicBezTo>
                        <a:pt x="10" y="4"/>
                        <a:pt x="19" y="0"/>
                        <a:pt x="19" y="0"/>
                      </a:cubicBezTo>
                      <a:cubicBezTo>
                        <a:pt x="25" y="9"/>
                        <a:pt x="20" y="27"/>
                        <a:pt x="11" y="18"/>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90" name="Freeform 114"/>
                <p:cNvSpPr>
                  <a:spLocks/>
                </p:cNvSpPr>
                <p:nvPr/>
              </p:nvSpPr>
              <p:spPr bwMode="ltGray">
                <a:xfrm>
                  <a:off x="3069" y="1506"/>
                  <a:ext cx="62" cy="238"/>
                </a:xfrm>
                <a:custGeom>
                  <a:avLst/>
                  <a:gdLst>
                    <a:gd name="T0" fmla="*/ 3 w 62"/>
                    <a:gd name="T1" fmla="*/ 60 h 238"/>
                    <a:gd name="T2" fmla="*/ 11 w 62"/>
                    <a:gd name="T3" fmla="*/ 32 h 238"/>
                    <a:gd name="T4" fmla="*/ 13 w 62"/>
                    <a:gd name="T5" fmla="*/ 2 h 238"/>
                    <a:gd name="T6" fmla="*/ 19 w 62"/>
                    <a:gd name="T7" fmla="*/ 6 h 238"/>
                    <a:gd name="T8" fmla="*/ 25 w 62"/>
                    <a:gd name="T9" fmla="*/ 30 h 238"/>
                    <a:gd name="T10" fmla="*/ 49 w 62"/>
                    <a:gd name="T11" fmla="*/ 94 h 238"/>
                    <a:gd name="T12" fmla="*/ 57 w 62"/>
                    <a:gd name="T13" fmla="*/ 122 h 238"/>
                    <a:gd name="T14" fmla="*/ 61 w 62"/>
                    <a:gd name="T15" fmla="*/ 134 h 238"/>
                    <a:gd name="T16" fmla="*/ 51 w 62"/>
                    <a:gd name="T17" fmla="*/ 148 h 238"/>
                    <a:gd name="T18" fmla="*/ 39 w 62"/>
                    <a:gd name="T19" fmla="*/ 144 h 238"/>
                    <a:gd name="T20" fmla="*/ 27 w 62"/>
                    <a:gd name="T21" fmla="*/ 162 h 238"/>
                    <a:gd name="T22" fmla="*/ 51 w 62"/>
                    <a:gd name="T23" fmla="*/ 220 h 238"/>
                    <a:gd name="T24" fmla="*/ 35 w 62"/>
                    <a:gd name="T25" fmla="*/ 230 h 238"/>
                    <a:gd name="T26" fmla="*/ 11 w 62"/>
                    <a:gd name="T27" fmla="*/ 238 h 238"/>
                    <a:gd name="T28" fmla="*/ 11 w 62"/>
                    <a:gd name="T29" fmla="*/ 196 h 238"/>
                    <a:gd name="T30" fmla="*/ 9 w 62"/>
                    <a:gd name="T31" fmla="*/ 140 h 238"/>
                    <a:gd name="T32" fmla="*/ 19 w 62"/>
                    <a:gd name="T33" fmla="*/ 122 h 238"/>
                    <a:gd name="T34" fmla="*/ 1 w 62"/>
                    <a:gd name="T35" fmla="*/ 76 h 238"/>
                    <a:gd name="T36" fmla="*/ 3 w 62"/>
                    <a:gd name="T37" fmla="*/ 60 h 23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2" h="238">
                      <a:moveTo>
                        <a:pt x="3" y="60"/>
                      </a:moveTo>
                      <a:cubicBezTo>
                        <a:pt x="5" y="47"/>
                        <a:pt x="4" y="42"/>
                        <a:pt x="11" y="32"/>
                      </a:cubicBezTo>
                      <a:cubicBezTo>
                        <a:pt x="12" y="22"/>
                        <a:pt x="10" y="12"/>
                        <a:pt x="13" y="2"/>
                      </a:cubicBezTo>
                      <a:cubicBezTo>
                        <a:pt x="14" y="0"/>
                        <a:pt x="18" y="4"/>
                        <a:pt x="19" y="6"/>
                      </a:cubicBezTo>
                      <a:cubicBezTo>
                        <a:pt x="24" y="13"/>
                        <a:pt x="23" y="22"/>
                        <a:pt x="25" y="30"/>
                      </a:cubicBezTo>
                      <a:cubicBezTo>
                        <a:pt x="31" y="53"/>
                        <a:pt x="44" y="71"/>
                        <a:pt x="49" y="94"/>
                      </a:cubicBezTo>
                      <a:cubicBezTo>
                        <a:pt x="51" y="104"/>
                        <a:pt x="54" y="113"/>
                        <a:pt x="57" y="122"/>
                      </a:cubicBezTo>
                      <a:cubicBezTo>
                        <a:pt x="58" y="126"/>
                        <a:pt x="61" y="134"/>
                        <a:pt x="61" y="134"/>
                      </a:cubicBezTo>
                      <a:cubicBezTo>
                        <a:pt x="59" y="144"/>
                        <a:pt x="62" y="155"/>
                        <a:pt x="51" y="148"/>
                      </a:cubicBezTo>
                      <a:cubicBezTo>
                        <a:pt x="48" y="143"/>
                        <a:pt x="47" y="137"/>
                        <a:pt x="39" y="144"/>
                      </a:cubicBezTo>
                      <a:cubicBezTo>
                        <a:pt x="34" y="149"/>
                        <a:pt x="27" y="162"/>
                        <a:pt x="27" y="162"/>
                      </a:cubicBezTo>
                      <a:cubicBezTo>
                        <a:pt x="31" y="184"/>
                        <a:pt x="44" y="199"/>
                        <a:pt x="51" y="220"/>
                      </a:cubicBezTo>
                      <a:cubicBezTo>
                        <a:pt x="47" y="231"/>
                        <a:pt x="47" y="232"/>
                        <a:pt x="35" y="230"/>
                      </a:cubicBezTo>
                      <a:cubicBezTo>
                        <a:pt x="23" y="222"/>
                        <a:pt x="21" y="232"/>
                        <a:pt x="11" y="238"/>
                      </a:cubicBezTo>
                      <a:cubicBezTo>
                        <a:pt x="4" y="227"/>
                        <a:pt x="10" y="208"/>
                        <a:pt x="11" y="196"/>
                      </a:cubicBezTo>
                      <a:cubicBezTo>
                        <a:pt x="9" y="179"/>
                        <a:pt x="3" y="157"/>
                        <a:pt x="9" y="140"/>
                      </a:cubicBezTo>
                      <a:cubicBezTo>
                        <a:pt x="11" y="133"/>
                        <a:pt x="17" y="129"/>
                        <a:pt x="19" y="122"/>
                      </a:cubicBezTo>
                      <a:cubicBezTo>
                        <a:pt x="13" y="105"/>
                        <a:pt x="17" y="86"/>
                        <a:pt x="1" y="76"/>
                      </a:cubicBezTo>
                      <a:cubicBezTo>
                        <a:pt x="0" y="72"/>
                        <a:pt x="3" y="50"/>
                        <a:pt x="3" y="60"/>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91" name="Freeform 115"/>
                <p:cNvSpPr>
                  <a:spLocks/>
                </p:cNvSpPr>
                <p:nvPr/>
              </p:nvSpPr>
              <p:spPr bwMode="ltGray">
                <a:xfrm>
                  <a:off x="1518" y="2478"/>
                  <a:ext cx="47" cy="114"/>
                </a:xfrm>
                <a:custGeom>
                  <a:avLst/>
                  <a:gdLst>
                    <a:gd name="T0" fmla="*/ 6 w 47"/>
                    <a:gd name="T1" fmla="*/ 58 h 114"/>
                    <a:gd name="T2" fmla="*/ 20 w 47"/>
                    <a:gd name="T3" fmla="*/ 0 h 114"/>
                    <a:gd name="T4" fmla="*/ 36 w 47"/>
                    <a:gd name="T5" fmla="*/ 28 h 114"/>
                    <a:gd name="T6" fmla="*/ 38 w 47"/>
                    <a:gd name="T7" fmla="*/ 46 h 114"/>
                    <a:gd name="T8" fmla="*/ 42 w 47"/>
                    <a:gd name="T9" fmla="*/ 58 h 114"/>
                    <a:gd name="T10" fmla="*/ 26 w 47"/>
                    <a:gd name="T11" fmla="*/ 104 h 114"/>
                    <a:gd name="T12" fmla="*/ 8 w 47"/>
                    <a:gd name="T13" fmla="*/ 108 h 114"/>
                    <a:gd name="T14" fmla="*/ 0 w 47"/>
                    <a:gd name="T15" fmla="*/ 74 h 114"/>
                    <a:gd name="T16" fmla="*/ 2 w 47"/>
                    <a:gd name="T17" fmla="*/ 66 h 114"/>
                    <a:gd name="T18" fmla="*/ 6 w 47"/>
                    <a:gd name="T19" fmla="*/ 58 h 1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7" h="114">
                      <a:moveTo>
                        <a:pt x="6" y="58"/>
                      </a:moveTo>
                      <a:cubicBezTo>
                        <a:pt x="3" y="48"/>
                        <a:pt x="6" y="5"/>
                        <a:pt x="20" y="0"/>
                      </a:cubicBezTo>
                      <a:cubicBezTo>
                        <a:pt x="32" y="4"/>
                        <a:pt x="32" y="17"/>
                        <a:pt x="36" y="28"/>
                      </a:cubicBezTo>
                      <a:cubicBezTo>
                        <a:pt x="33" y="38"/>
                        <a:pt x="33" y="32"/>
                        <a:pt x="38" y="46"/>
                      </a:cubicBezTo>
                      <a:cubicBezTo>
                        <a:pt x="39" y="50"/>
                        <a:pt x="42" y="58"/>
                        <a:pt x="42" y="58"/>
                      </a:cubicBezTo>
                      <a:cubicBezTo>
                        <a:pt x="44" y="77"/>
                        <a:pt x="47" y="97"/>
                        <a:pt x="26" y="104"/>
                      </a:cubicBezTo>
                      <a:cubicBezTo>
                        <a:pt x="19" y="111"/>
                        <a:pt x="17" y="114"/>
                        <a:pt x="8" y="108"/>
                      </a:cubicBezTo>
                      <a:cubicBezTo>
                        <a:pt x="4" y="97"/>
                        <a:pt x="4" y="85"/>
                        <a:pt x="0" y="74"/>
                      </a:cubicBezTo>
                      <a:cubicBezTo>
                        <a:pt x="1" y="71"/>
                        <a:pt x="1" y="69"/>
                        <a:pt x="2" y="66"/>
                      </a:cubicBezTo>
                      <a:cubicBezTo>
                        <a:pt x="6" y="51"/>
                        <a:pt x="6" y="50"/>
                        <a:pt x="6" y="58"/>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92" name="Freeform 116"/>
                <p:cNvSpPr>
                  <a:spLocks/>
                </p:cNvSpPr>
                <p:nvPr/>
              </p:nvSpPr>
              <p:spPr bwMode="ltGray">
                <a:xfrm>
                  <a:off x="1194" y="1923"/>
                  <a:ext cx="55" cy="239"/>
                </a:xfrm>
                <a:custGeom>
                  <a:avLst/>
                  <a:gdLst>
                    <a:gd name="T0" fmla="*/ 24 w 55"/>
                    <a:gd name="T1" fmla="*/ 11 h 239"/>
                    <a:gd name="T2" fmla="*/ 28 w 55"/>
                    <a:gd name="T3" fmla="*/ 27 h 239"/>
                    <a:gd name="T4" fmla="*/ 32 w 55"/>
                    <a:gd name="T5" fmla="*/ 39 h 239"/>
                    <a:gd name="T6" fmla="*/ 48 w 55"/>
                    <a:gd name="T7" fmla="*/ 81 h 239"/>
                    <a:gd name="T8" fmla="*/ 44 w 55"/>
                    <a:gd name="T9" fmla="*/ 111 h 239"/>
                    <a:gd name="T10" fmla="*/ 22 w 55"/>
                    <a:gd name="T11" fmla="*/ 197 h 239"/>
                    <a:gd name="T12" fmla="*/ 10 w 55"/>
                    <a:gd name="T13" fmla="*/ 221 h 239"/>
                    <a:gd name="T14" fmla="*/ 2 w 55"/>
                    <a:gd name="T15" fmla="*/ 233 h 239"/>
                    <a:gd name="T16" fmla="*/ 0 w 55"/>
                    <a:gd name="T17" fmla="*/ 239 h 239"/>
                    <a:gd name="T18" fmla="*/ 2 w 55"/>
                    <a:gd name="T19" fmla="*/ 123 h 239"/>
                    <a:gd name="T20" fmla="*/ 16 w 55"/>
                    <a:gd name="T21" fmla="*/ 29 h 239"/>
                    <a:gd name="T22" fmla="*/ 24 w 55"/>
                    <a:gd name="T23" fmla="*/ 11 h 23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5" h="239">
                      <a:moveTo>
                        <a:pt x="24" y="11"/>
                      </a:moveTo>
                      <a:cubicBezTo>
                        <a:pt x="30" y="29"/>
                        <a:pt x="21" y="0"/>
                        <a:pt x="28" y="27"/>
                      </a:cubicBezTo>
                      <a:cubicBezTo>
                        <a:pt x="29" y="31"/>
                        <a:pt x="32" y="39"/>
                        <a:pt x="32" y="39"/>
                      </a:cubicBezTo>
                      <a:cubicBezTo>
                        <a:pt x="27" y="55"/>
                        <a:pt x="31" y="75"/>
                        <a:pt x="48" y="81"/>
                      </a:cubicBezTo>
                      <a:cubicBezTo>
                        <a:pt x="55" y="91"/>
                        <a:pt x="47" y="101"/>
                        <a:pt x="44" y="111"/>
                      </a:cubicBezTo>
                      <a:cubicBezTo>
                        <a:pt x="35" y="139"/>
                        <a:pt x="31" y="169"/>
                        <a:pt x="22" y="197"/>
                      </a:cubicBezTo>
                      <a:cubicBezTo>
                        <a:pt x="19" y="205"/>
                        <a:pt x="14" y="213"/>
                        <a:pt x="10" y="221"/>
                      </a:cubicBezTo>
                      <a:cubicBezTo>
                        <a:pt x="8" y="225"/>
                        <a:pt x="5" y="229"/>
                        <a:pt x="2" y="233"/>
                      </a:cubicBezTo>
                      <a:cubicBezTo>
                        <a:pt x="1" y="235"/>
                        <a:pt x="0" y="239"/>
                        <a:pt x="0" y="239"/>
                      </a:cubicBezTo>
                      <a:lnTo>
                        <a:pt x="2" y="123"/>
                      </a:lnTo>
                      <a:lnTo>
                        <a:pt x="16" y="29"/>
                      </a:lnTo>
                      <a:lnTo>
                        <a:pt x="24" y="11"/>
                      </a:lnTo>
                      <a:close/>
                    </a:path>
                  </a:pathLst>
                </a:custGeom>
                <a:solidFill>
                  <a:schemeClr val="bg2"/>
                </a:solidFill>
                <a:ln w="9525">
                  <a:noFill/>
                  <a:round/>
                  <a:headEnd/>
                  <a:tailEnd/>
                </a:ln>
                <a:effectLst/>
              </p:spPr>
              <p:txBody>
                <a:bodyPr wrap="none" anchor="ctr"/>
                <a:lstStyle/>
                <a:p>
                  <a:pPr>
                    <a:defRPr/>
                  </a:pPr>
                  <a:endParaRPr lang="ja-JP" altLang="en-US"/>
                </a:p>
              </p:txBody>
            </p:sp>
            <p:sp>
              <p:nvSpPr>
                <p:cNvPr id="1193" name="Freeform 117"/>
                <p:cNvSpPr>
                  <a:spLocks/>
                </p:cNvSpPr>
                <p:nvPr/>
              </p:nvSpPr>
              <p:spPr bwMode="ltGray">
                <a:xfrm>
                  <a:off x="1827" y="2741"/>
                  <a:ext cx="291" cy="399"/>
                </a:xfrm>
                <a:custGeom>
                  <a:avLst/>
                  <a:gdLst>
                    <a:gd name="T0" fmla="*/ 33 w 291"/>
                    <a:gd name="T1" fmla="*/ 55 h 399"/>
                    <a:gd name="T2" fmla="*/ 13 w 291"/>
                    <a:gd name="T3" fmla="*/ 45 h 399"/>
                    <a:gd name="T4" fmla="*/ 7 w 291"/>
                    <a:gd name="T5" fmla="*/ 41 h 399"/>
                    <a:gd name="T6" fmla="*/ 3 w 291"/>
                    <a:gd name="T7" fmla="*/ 23 h 399"/>
                    <a:gd name="T8" fmla="*/ 17 w 291"/>
                    <a:gd name="T9" fmla="*/ 5 h 399"/>
                    <a:gd name="T10" fmla="*/ 29 w 291"/>
                    <a:gd name="T11" fmla="*/ 15 h 399"/>
                    <a:gd name="T12" fmla="*/ 41 w 291"/>
                    <a:gd name="T13" fmla="*/ 31 h 399"/>
                    <a:gd name="T14" fmla="*/ 59 w 291"/>
                    <a:gd name="T15" fmla="*/ 37 h 399"/>
                    <a:gd name="T16" fmla="*/ 83 w 291"/>
                    <a:gd name="T17" fmla="*/ 77 h 399"/>
                    <a:gd name="T18" fmla="*/ 103 w 291"/>
                    <a:gd name="T19" fmla="*/ 97 h 399"/>
                    <a:gd name="T20" fmla="*/ 137 w 291"/>
                    <a:gd name="T21" fmla="*/ 141 h 399"/>
                    <a:gd name="T22" fmla="*/ 185 w 291"/>
                    <a:gd name="T23" fmla="*/ 195 h 399"/>
                    <a:gd name="T24" fmla="*/ 191 w 291"/>
                    <a:gd name="T25" fmla="*/ 207 h 399"/>
                    <a:gd name="T26" fmla="*/ 215 w 291"/>
                    <a:gd name="T27" fmla="*/ 219 h 399"/>
                    <a:gd name="T28" fmla="*/ 241 w 291"/>
                    <a:gd name="T29" fmla="*/ 239 h 399"/>
                    <a:gd name="T30" fmla="*/ 227 w 291"/>
                    <a:gd name="T31" fmla="*/ 239 h 399"/>
                    <a:gd name="T32" fmla="*/ 215 w 291"/>
                    <a:gd name="T33" fmla="*/ 231 h 399"/>
                    <a:gd name="T34" fmla="*/ 205 w 291"/>
                    <a:gd name="T35" fmla="*/ 239 h 399"/>
                    <a:gd name="T36" fmla="*/ 221 w 291"/>
                    <a:gd name="T37" fmla="*/ 255 h 399"/>
                    <a:gd name="T38" fmla="*/ 237 w 291"/>
                    <a:gd name="T39" fmla="*/ 285 h 399"/>
                    <a:gd name="T40" fmla="*/ 241 w 291"/>
                    <a:gd name="T41" fmla="*/ 297 h 399"/>
                    <a:gd name="T42" fmla="*/ 253 w 291"/>
                    <a:gd name="T43" fmla="*/ 307 h 399"/>
                    <a:gd name="T44" fmla="*/ 255 w 291"/>
                    <a:gd name="T45" fmla="*/ 289 h 399"/>
                    <a:gd name="T46" fmla="*/ 271 w 291"/>
                    <a:gd name="T47" fmla="*/ 283 h 399"/>
                    <a:gd name="T48" fmla="*/ 273 w 291"/>
                    <a:gd name="T49" fmla="*/ 295 h 399"/>
                    <a:gd name="T50" fmla="*/ 279 w 291"/>
                    <a:gd name="T51" fmla="*/ 299 h 399"/>
                    <a:gd name="T52" fmla="*/ 291 w 291"/>
                    <a:gd name="T53" fmla="*/ 311 h 399"/>
                    <a:gd name="T54" fmla="*/ 275 w 291"/>
                    <a:gd name="T55" fmla="*/ 315 h 399"/>
                    <a:gd name="T56" fmla="*/ 277 w 291"/>
                    <a:gd name="T57" fmla="*/ 335 h 399"/>
                    <a:gd name="T58" fmla="*/ 281 w 291"/>
                    <a:gd name="T59" fmla="*/ 367 h 399"/>
                    <a:gd name="T60" fmla="*/ 273 w 291"/>
                    <a:gd name="T61" fmla="*/ 393 h 399"/>
                    <a:gd name="T62" fmla="*/ 271 w 291"/>
                    <a:gd name="T63" fmla="*/ 399 h 399"/>
                    <a:gd name="T64" fmla="*/ 257 w 291"/>
                    <a:gd name="T65" fmla="*/ 385 h 399"/>
                    <a:gd name="T66" fmla="*/ 239 w 291"/>
                    <a:gd name="T67" fmla="*/ 379 h 399"/>
                    <a:gd name="T68" fmla="*/ 213 w 291"/>
                    <a:gd name="T69" fmla="*/ 355 h 399"/>
                    <a:gd name="T70" fmla="*/ 201 w 291"/>
                    <a:gd name="T71" fmla="*/ 347 h 399"/>
                    <a:gd name="T72" fmla="*/ 189 w 291"/>
                    <a:gd name="T73" fmla="*/ 333 h 399"/>
                    <a:gd name="T74" fmla="*/ 175 w 291"/>
                    <a:gd name="T75" fmla="*/ 315 h 399"/>
                    <a:gd name="T76" fmla="*/ 153 w 291"/>
                    <a:gd name="T77" fmla="*/ 281 h 399"/>
                    <a:gd name="T78" fmla="*/ 133 w 291"/>
                    <a:gd name="T79" fmla="*/ 245 h 399"/>
                    <a:gd name="T80" fmla="*/ 117 w 291"/>
                    <a:gd name="T81" fmla="*/ 209 h 399"/>
                    <a:gd name="T82" fmla="*/ 119 w 291"/>
                    <a:gd name="T83" fmla="*/ 195 h 399"/>
                    <a:gd name="T84" fmla="*/ 93 w 291"/>
                    <a:gd name="T85" fmla="*/ 167 h 399"/>
                    <a:gd name="T86" fmla="*/ 85 w 291"/>
                    <a:gd name="T87" fmla="*/ 149 h 399"/>
                    <a:gd name="T88" fmla="*/ 73 w 291"/>
                    <a:gd name="T89" fmla="*/ 117 h 399"/>
                    <a:gd name="T90" fmla="*/ 55 w 291"/>
                    <a:gd name="T91" fmla="*/ 107 h 399"/>
                    <a:gd name="T92" fmla="*/ 41 w 291"/>
                    <a:gd name="T93" fmla="*/ 79 h 399"/>
                    <a:gd name="T94" fmla="*/ 29 w 291"/>
                    <a:gd name="T95" fmla="*/ 55 h 399"/>
                    <a:gd name="T96" fmla="*/ 33 w 291"/>
                    <a:gd name="T97" fmla="*/ 55 h 39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91" h="399">
                      <a:moveTo>
                        <a:pt x="33" y="55"/>
                      </a:moveTo>
                      <a:cubicBezTo>
                        <a:pt x="20" y="52"/>
                        <a:pt x="27" y="55"/>
                        <a:pt x="13" y="45"/>
                      </a:cubicBezTo>
                      <a:cubicBezTo>
                        <a:pt x="11" y="44"/>
                        <a:pt x="7" y="41"/>
                        <a:pt x="7" y="41"/>
                      </a:cubicBezTo>
                      <a:cubicBezTo>
                        <a:pt x="2" y="34"/>
                        <a:pt x="0" y="31"/>
                        <a:pt x="3" y="23"/>
                      </a:cubicBezTo>
                      <a:cubicBezTo>
                        <a:pt x="5" y="8"/>
                        <a:pt x="2" y="0"/>
                        <a:pt x="17" y="5"/>
                      </a:cubicBezTo>
                      <a:cubicBezTo>
                        <a:pt x="21" y="9"/>
                        <a:pt x="26" y="11"/>
                        <a:pt x="29" y="15"/>
                      </a:cubicBezTo>
                      <a:cubicBezTo>
                        <a:pt x="34" y="21"/>
                        <a:pt x="32" y="27"/>
                        <a:pt x="41" y="31"/>
                      </a:cubicBezTo>
                      <a:cubicBezTo>
                        <a:pt x="47" y="34"/>
                        <a:pt x="59" y="37"/>
                        <a:pt x="59" y="37"/>
                      </a:cubicBezTo>
                      <a:cubicBezTo>
                        <a:pt x="69" y="53"/>
                        <a:pt x="67" y="66"/>
                        <a:pt x="83" y="77"/>
                      </a:cubicBezTo>
                      <a:cubicBezTo>
                        <a:pt x="88" y="84"/>
                        <a:pt x="96" y="92"/>
                        <a:pt x="103" y="97"/>
                      </a:cubicBezTo>
                      <a:cubicBezTo>
                        <a:pt x="113" y="111"/>
                        <a:pt x="119" y="135"/>
                        <a:pt x="137" y="141"/>
                      </a:cubicBezTo>
                      <a:cubicBezTo>
                        <a:pt x="150" y="161"/>
                        <a:pt x="168" y="178"/>
                        <a:pt x="185" y="195"/>
                      </a:cubicBezTo>
                      <a:cubicBezTo>
                        <a:pt x="202" y="212"/>
                        <a:pt x="178" y="191"/>
                        <a:pt x="191" y="207"/>
                      </a:cubicBezTo>
                      <a:cubicBezTo>
                        <a:pt x="196" y="214"/>
                        <a:pt x="208" y="214"/>
                        <a:pt x="215" y="219"/>
                      </a:cubicBezTo>
                      <a:cubicBezTo>
                        <a:pt x="219" y="230"/>
                        <a:pt x="231" y="236"/>
                        <a:pt x="241" y="239"/>
                      </a:cubicBezTo>
                      <a:cubicBezTo>
                        <a:pt x="235" y="241"/>
                        <a:pt x="234" y="243"/>
                        <a:pt x="227" y="239"/>
                      </a:cubicBezTo>
                      <a:cubicBezTo>
                        <a:pt x="223" y="237"/>
                        <a:pt x="215" y="231"/>
                        <a:pt x="215" y="231"/>
                      </a:cubicBezTo>
                      <a:cubicBezTo>
                        <a:pt x="211" y="232"/>
                        <a:pt x="205" y="233"/>
                        <a:pt x="205" y="239"/>
                      </a:cubicBezTo>
                      <a:cubicBezTo>
                        <a:pt x="205" y="245"/>
                        <a:pt x="218" y="251"/>
                        <a:pt x="221" y="255"/>
                      </a:cubicBezTo>
                      <a:cubicBezTo>
                        <a:pt x="229" y="266"/>
                        <a:pt x="233" y="273"/>
                        <a:pt x="237" y="285"/>
                      </a:cubicBezTo>
                      <a:cubicBezTo>
                        <a:pt x="238" y="289"/>
                        <a:pt x="237" y="295"/>
                        <a:pt x="241" y="297"/>
                      </a:cubicBezTo>
                      <a:cubicBezTo>
                        <a:pt x="249" y="303"/>
                        <a:pt x="245" y="299"/>
                        <a:pt x="253" y="307"/>
                      </a:cubicBezTo>
                      <a:cubicBezTo>
                        <a:pt x="258" y="293"/>
                        <a:pt x="258" y="299"/>
                        <a:pt x="255" y="289"/>
                      </a:cubicBezTo>
                      <a:cubicBezTo>
                        <a:pt x="258" y="279"/>
                        <a:pt x="262" y="281"/>
                        <a:pt x="271" y="283"/>
                      </a:cubicBezTo>
                      <a:cubicBezTo>
                        <a:pt x="289" y="301"/>
                        <a:pt x="270" y="278"/>
                        <a:pt x="273" y="295"/>
                      </a:cubicBezTo>
                      <a:cubicBezTo>
                        <a:pt x="273" y="297"/>
                        <a:pt x="277" y="297"/>
                        <a:pt x="279" y="299"/>
                      </a:cubicBezTo>
                      <a:cubicBezTo>
                        <a:pt x="283" y="303"/>
                        <a:pt x="291" y="311"/>
                        <a:pt x="291" y="311"/>
                      </a:cubicBezTo>
                      <a:cubicBezTo>
                        <a:pt x="288" y="325"/>
                        <a:pt x="285" y="322"/>
                        <a:pt x="275" y="315"/>
                      </a:cubicBezTo>
                      <a:cubicBezTo>
                        <a:pt x="272" y="323"/>
                        <a:pt x="274" y="327"/>
                        <a:pt x="277" y="335"/>
                      </a:cubicBezTo>
                      <a:cubicBezTo>
                        <a:pt x="275" y="347"/>
                        <a:pt x="277" y="356"/>
                        <a:pt x="281" y="367"/>
                      </a:cubicBezTo>
                      <a:cubicBezTo>
                        <a:pt x="278" y="376"/>
                        <a:pt x="276" y="384"/>
                        <a:pt x="273" y="393"/>
                      </a:cubicBezTo>
                      <a:cubicBezTo>
                        <a:pt x="272" y="395"/>
                        <a:pt x="271" y="399"/>
                        <a:pt x="271" y="399"/>
                      </a:cubicBezTo>
                      <a:cubicBezTo>
                        <a:pt x="260" y="395"/>
                        <a:pt x="266" y="399"/>
                        <a:pt x="257" y="385"/>
                      </a:cubicBezTo>
                      <a:cubicBezTo>
                        <a:pt x="253" y="380"/>
                        <a:pt x="239" y="379"/>
                        <a:pt x="239" y="379"/>
                      </a:cubicBezTo>
                      <a:cubicBezTo>
                        <a:pt x="232" y="369"/>
                        <a:pt x="223" y="362"/>
                        <a:pt x="213" y="355"/>
                      </a:cubicBezTo>
                      <a:cubicBezTo>
                        <a:pt x="209" y="352"/>
                        <a:pt x="201" y="347"/>
                        <a:pt x="201" y="347"/>
                      </a:cubicBezTo>
                      <a:cubicBezTo>
                        <a:pt x="196" y="340"/>
                        <a:pt x="197" y="336"/>
                        <a:pt x="189" y="333"/>
                      </a:cubicBezTo>
                      <a:cubicBezTo>
                        <a:pt x="183" y="327"/>
                        <a:pt x="181" y="321"/>
                        <a:pt x="175" y="315"/>
                      </a:cubicBezTo>
                      <a:cubicBezTo>
                        <a:pt x="170" y="299"/>
                        <a:pt x="164" y="292"/>
                        <a:pt x="153" y="281"/>
                      </a:cubicBezTo>
                      <a:cubicBezTo>
                        <a:pt x="149" y="270"/>
                        <a:pt x="140" y="255"/>
                        <a:pt x="133" y="245"/>
                      </a:cubicBezTo>
                      <a:cubicBezTo>
                        <a:pt x="131" y="231"/>
                        <a:pt x="121" y="222"/>
                        <a:pt x="117" y="209"/>
                      </a:cubicBezTo>
                      <a:cubicBezTo>
                        <a:pt x="121" y="198"/>
                        <a:pt x="129" y="205"/>
                        <a:pt x="119" y="195"/>
                      </a:cubicBezTo>
                      <a:cubicBezTo>
                        <a:pt x="100" y="200"/>
                        <a:pt x="101" y="179"/>
                        <a:pt x="93" y="167"/>
                      </a:cubicBezTo>
                      <a:cubicBezTo>
                        <a:pt x="89" y="162"/>
                        <a:pt x="85" y="149"/>
                        <a:pt x="85" y="149"/>
                      </a:cubicBezTo>
                      <a:cubicBezTo>
                        <a:pt x="84" y="140"/>
                        <a:pt x="80" y="124"/>
                        <a:pt x="73" y="117"/>
                      </a:cubicBezTo>
                      <a:cubicBezTo>
                        <a:pt x="68" y="112"/>
                        <a:pt x="55" y="107"/>
                        <a:pt x="55" y="107"/>
                      </a:cubicBezTo>
                      <a:cubicBezTo>
                        <a:pt x="48" y="97"/>
                        <a:pt x="51" y="85"/>
                        <a:pt x="41" y="79"/>
                      </a:cubicBezTo>
                      <a:cubicBezTo>
                        <a:pt x="40" y="77"/>
                        <a:pt x="29" y="57"/>
                        <a:pt x="29" y="55"/>
                      </a:cubicBezTo>
                      <a:cubicBezTo>
                        <a:pt x="29" y="54"/>
                        <a:pt x="32" y="55"/>
                        <a:pt x="33" y="55"/>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94" name="Freeform 118"/>
                <p:cNvSpPr>
                  <a:spLocks/>
                </p:cNvSpPr>
                <p:nvPr/>
              </p:nvSpPr>
              <p:spPr bwMode="ltGray">
                <a:xfrm>
                  <a:off x="1834" y="2825"/>
                  <a:ext cx="31" cy="33"/>
                </a:xfrm>
                <a:custGeom>
                  <a:avLst/>
                  <a:gdLst>
                    <a:gd name="T0" fmla="*/ 18 w 31"/>
                    <a:gd name="T1" fmla="*/ 21 h 33"/>
                    <a:gd name="T2" fmla="*/ 0 w 31"/>
                    <a:gd name="T3" fmla="*/ 3 h 33"/>
                    <a:gd name="T4" fmla="*/ 22 w 31"/>
                    <a:gd name="T5" fmla="*/ 5 h 33"/>
                    <a:gd name="T6" fmla="*/ 18 w 31"/>
                    <a:gd name="T7" fmla="*/ 21 h 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 h="33">
                      <a:moveTo>
                        <a:pt x="18" y="21"/>
                      </a:moveTo>
                      <a:cubicBezTo>
                        <a:pt x="8" y="18"/>
                        <a:pt x="3" y="13"/>
                        <a:pt x="0" y="3"/>
                      </a:cubicBezTo>
                      <a:cubicBezTo>
                        <a:pt x="8" y="0"/>
                        <a:pt x="14" y="2"/>
                        <a:pt x="22" y="5"/>
                      </a:cubicBezTo>
                      <a:cubicBezTo>
                        <a:pt x="31" y="33"/>
                        <a:pt x="2" y="16"/>
                        <a:pt x="18" y="21"/>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95" name="Freeform 119"/>
                <p:cNvSpPr>
                  <a:spLocks/>
                </p:cNvSpPr>
                <p:nvPr/>
              </p:nvSpPr>
              <p:spPr bwMode="ltGray">
                <a:xfrm>
                  <a:off x="1872" y="2876"/>
                  <a:ext cx="28" cy="34"/>
                </a:xfrm>
                <a:custGeom>
                  <a:avLst/>
                  <a:gdLst>
                    <a:gd name="T0" fmla="*/ 16 w 28"/>
                    <a:gd name="T1" fmla="*/ 28 h 34"/>
                    <a:gd name="T2" fmla="*/ 0 w 28"/>
                    <a:gd name="T3" fmla="*/ 12 h 34"/>
                    <a:gd name="T4" fmla="*/ 14 w 28"/>
                    <a:gd name="T5" fmla="*/ 6 h 34"/>
                    <a:gd name="T6" fmla="*/ 28 w 28"/>
                    <a:gd name="T7" fmla="*/ 30 h 34"/>
                    <a:gd name="T8" fmla="*/ 16 w 28"/>
                    <a:gd name="T9" fmla="*/ 28 h 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 h="34">
                      <a:moveTo>
                        <a:pt x="16" y="28"/>
                      </a:moveTo>
                      <a:cubicBezTo>
                        <a:pt x="11" y="21"/>
                        <a:pt x="7" y="17"/>
                        <a:pt x="0" y="12"/>
                      </a:cubicBezTo>
                      <a:cubicBezTo>
                        <a:pt x="3" y="2"/>
                        <a:pt x="5" y="0"/>
                        <a:pt x="14" y="6"/>
                      </a:cubicBezTo>
                      <a:cubicBezTo>
                        <a:pt x="20" y="14"/>
                        <a:pt x="25" y="21"/>
                        <a:pt x="28" y="30"/>
                      </a:cubicBezTo>
                      <a:cubicBezTo>
                        <a:pt x="15" y="34"/>
                        <a:pt x="22" y="22"/>
                        <a:pt x="16" y="28"/>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96" name="Freeform 120"/>
                <p:cNvSpPr>
                  <a:spLocks/>
                </p:cNvSpPr>
                <p:nvPr/>
              </p:nvSpPr>
              <p:spPr bwMode="ltGray">
                <a:xfrm>
                  <a:off x="1902" y="2956"/>
                  <a:ext cx="28" cy="23"/>
                </a:xfrm>
                <a:custGeom>
                  <a:avLst/>
                  <a:gdLst>
                    <a:gd name="T0" fmla="*/ 14 w 28"/>
                    <a:gd name="T1" fmla="*/ 20 h 23"/>
                    <a:gd name="T2" fmla="*/ 14 w 28"/>
                    <a:gd name="T3" fmla="*/ 0 h 23"/>
                    <a:gd name="T4" fmla="*/ 28 w 28"/>
                    <a:gd name="T5" fmla="*/ 14 h 23"/>
                    <a:gd name="T6" fmla="*/ 26 w 28"/>
                    <a:gd name="T7" fmla="*/ 22 h 23"/>
                    <a:gd name="T8" fmla="*/ 14 w 28"/>
                    <a:gd name="T9" fmla="*/ 20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 h="23">
                      <a:moveTo>
                        <a:pt x="14" y="20"/>
                      </a:moveTo>
                      <a:cubicBezTo>
                        <a:pt x="8" y="11"/>
                        <a:pt x="0" y="5"/>
                        <a:pt x="14" y="0"/>
                      </a:cubicBezTo>
                      <a:cubicBezTo>
                        <a:pt x="20" y="2"/>
                        <a:pt x="28" y="14"/>
                        <a:pt x="28" y="14"/>
                      </a:cubicBezTo>
                      <a:cubicBezTo>
                        <a:pt x="27" y="17"/>
                        <a:pt x="28" y="21"/>
                        <a:pt x="26" y="22"/>
                      </a:cubicBezTo>
                      <a:cubicBezTo>
                        <a:pt x="24" y="23"/>
                        <a:pt x="8" y="14"/>
                        <a:pt x="14" y="20"/>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97" name="Freeform 121"/>
                <p:cNvSpPr>
                  <a:spLocks/>
                </p:cNvSpPr>
                <p:nvPr/>
              </p:nvSpPr>
              <p:spPr bwMode="ltGray">
                <a:xfrm>
                  <a:off x="2208" y="2448"/>
                  <a:ext cx="77" cy="60"/>
                </a:xfrm>
                <a:custGeom>
                  <a:avLst/>
                  <a:gdLst>
                    <a:gd name="T0" fmla="*/ 14 w 77"/>
                    <a:gd name="T1" fmla="*/ 54 h 60"/>
                    <a:gd name="T2" fmla="*/ 0 w 77"/>
                    <a:gd name="T3" fmla="*/ 40 h 60"/>
                    <a:gd name="T4" fmla="*/ 20 w 77"/>
                    <a:gd name="T5" fmla="*/ 10 h 60"/>
                    <a:gd name="T6" fmla="*/ 30 w 77"/>
                    <a:gd name="T7" fmla="*/ 2 h 60"/>
                    <a:gd name="T8" fmla="*/ 42 w 77"/>
                    <a:gd name="T9" fmla="*/ 6 h 60"/>
                    <a:gd name="T10" fmla="*/ 62 w 77"/>
                    <a:gd name="T11" fmla="*/ 4 h 60"/>
                    <a:gd name="T12" fmla="*/ 74 w 77"/>
                    <a:gd name="T13" fmla="*/ 12 h 60"/>
                    <a:gd name="T14" fmla="*/ 68 w 77"/>
                    <a:gd name="T15" fmla="*/ 32 h 60"/>
                    <a:gd name="T16" fmla="*/ 46 w 77"/>
                    <a:gd name="T17" fmla="*/ 44 h 60"/>
                    <a:gd name="T18" fmla="*/ 40 w 77"/>
                    <a:gd name="T19" fmla="*/ 56 h 60"/>
                    <a:gd name="T20" fmla="*/ 28 w 77"/>
                    <a:gd name="T21" fmla="*/ 60 h 60"/>
                    <a:gd name="T22" fmla="*/ 14 w 77"/>
                    <a:gd name="T23" fmla="*/ 54 h 6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7" h="60">
                      <a:moveTo>
                        <a:pt x="14" y="54"/>
                      </a:moveTo>
                      <a:cubicBezTo>
                        <a:pt x="4" y="52"/>
                        <a:pt x="3" y="49"/>
                        <a:pt x="0" y="40"/>
                      </a:cubicBezTo>
                      <a:cubicBezTo>
                        <a:pt x="2" y="25"/>
                        <a:pt x="5" y="15"/>
                        <a:pt x="20" y="10"/>
                      </a:cubicBezTo>
                      <a:cubicBezTo>
                        <a:pt x="23" y="6"/>
                        <a:pt x="24" y="1"/>
                        <a:pt x="30" y="2"/>
                      </a:cubicBezTo>
                      <a:cubicBezTo>
                        <a:pt x="34" y="2"/>
                        <a:pt x="42" y="6"/>
                        <a:pt x="42" y="6"/>
                      </a:cubicBezTo>
                      <a:cubicBezTo>
                        <a:pt x="49" y="4"/>
                        <a:pt x="55" y="0"/>
                        <a:pt x="62" y="4"/>
                      </a:cubicBezTo>
                      <a:cubicBezTo>
                        <a:pt x="66" y="6"/>
                        <a:pt x="74" y="12"/>
                        <a:pt x="74" y="12"/>
                      </a:cubicBezTo>
                      <a:cubicBezTo>
                        <a:pt x="77" y="22"/>
                        <a:pt x="75" y="25"/>
                        <a:pt x="68" y="32"/>
                      </a:cubicBezTo>
                      <a:cubicBezTo>
                        <a:pt x="56" y="28"/>
                        <a:pt x="54" y="36"/>
                        <a:pt x="46" y="44"/>
                      </a:cubicBezTo>
                      <a:cubicBezTo>
                        <a:pt x="45" y="47"/>
                        <a:pt x="43" y="54"/>
                        <a:pt x="40" y="56"/>
                      </a:cubicBezTo>
                      <a:cubicBezTo>
                        <a:pt x="36" y="58"/>
                        <a:pt x="28" y="60"/>
                        <a:pt x="28" y="60"/>
                      </a:cubicBezTo>
                      <a:cubicBezTo>
                        <a:pt x="23" y="59"/>
                        <a:pt x="9" y="54"/>
                        <a:pt x="14" y="54"/>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98" name="Freeform 122"/>
                <p:cNvSpPr>
                  <a:spLocks/>
                </p:cNvSpPr>
                <p:nvPr/>
              </p:nvSpPr>
              <p:spPr bwMode="ltGray">
                <a:xfrm>
                  <a:off x="2531" y="2342"/>
                  <a:ext cx="59" cy="102"/>
                </a:xfrm>
                <a:custGeom>
                  <a:avLst/>
                  <a:gdLst>
                    <a:gd name="T0" fmla="*/ 35 w 59"/>
                    <a:gd name="T1" fmla="*/ 60 h 102"/>
                    <a:gd name="T2" fmla="*/ 39 w 59"/>
                    <a:gd name="T3" fmla="*/ 78 h 102"/>
                    <a:gd name="T4" fmla="*/ 37 w 59"/>
                    <a:gd name="T5" fmla="*/ 84 h 102"/>
                    <a:gd name="T6" fmla="*/ 33 w 59"/>
                    <a:gd name="T7" fmla="*/ 90 h 102"/>
                    <a:gd name="T8" fmla="*/ 29 w 59"/>
                    <a:gd name="T9" fmla="*/ 102 h 102"/>
                    <a:gd name="T10" fmla="*/ 3 w 59"/>
                    <a:gd name="T11" fmla="*/ 78 h 102"/>
                    <a:gd name="T12" fmla="*/ 9 w 59"/>
                    <a:gd name="T13" fmla="*/ 64 h 102"/>
                    <a:gd name="T14" fmla="*/ 7 w 59"/>
                    <a:gd name="T15" fmla="*/ 46 h 102"/>
                    <a:gd name="T16" fmla="*/ 21 w 59"/>
                    <a:gd name="T17" fmla="*/ 30 h 102"/>
                    <a:gd name="T18" fmla="*/ 43 w 59"/>
                    <a:gd name="T19" fmla="*/ 0 h 102"/>
                    <a:gd name="T20" fmla="*/ 49 w 59"/>
                    <a:gd name="T21" fmla="*/ 14 h 102"/>
                    <a:gd name="T22" fmla="*/ 51 w 59"/>
                    <a:gd name="T23" fmla="*/ 34 h 102"/>
                    <a:gd name="T24" fmla="*/ 39 w 59"/>
                    <a:gd name="T25" fmla="*/ 66 h 102"/>
                    <a:gd name="T26" fmla="*/ 35 w 59"/>
                    <a:gd name="T27" fmla="*/ 60 h 10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9" h="102">
                      <a:moveTo>
                        <a:pt x="35" y="60"/>
                      </a:moveTo>
                      <a:cubicBezTo>
                        <a:pt x="32" y="68"/>
                        <a:pt x="34" y="71"/>
                        <a:pt x="39" y="78"/>
                      </a:cubicBezTo>
                      <a:cubicBezTo>
                        <a:pt x="38" y="80"/>
                        <a:pt x="38" y="82"/>
                        <a:pt x="37" y="84"/>
                      </a:cubicBezTo>
                      <a:cubicBezTo>
                        <a:pt x="36" y="86"/>
                        <a:pt x="34" y="88"/>
                        <a:pt x="33" y="90"/>
                      </a:cubicBezTo>
                      <a:cubicBezTo>
                        <a:pt x="31" y="94"/>
                        <a:pt x="29" y="102"/>
                        <a:pt x="29" y="102"/>
                      </a:cubicBezTo>
                      <a:cubicBezTo>
                        <a:pt x="7" y="98"/>
                        <a:pt x="18" y="88"/>
                        <a:pt x="3" y="78"/>
                      </a:cubicBezTo>
                      <a:cubicBezTo>
                        <a:pt x="0" y="70"/>
                        <a:pt x="0" y="67"/>
                        <a:pt x="9" y="64"/>
                      </a:cubicBezTo>
                      <a:cubicBezTo>
                        <a:pt x="15" y="56"/>
                        <a:pt x="12" y="54"/>
                        <a:pt x="7" y="46"/>
                      </a:cubicBezTo>
                      <a:cubicBezTo>
                        <a:pt x="10" y="33"/>
                        <a:pt x="11" y="37"/>
                        <a:pt x="21" y="30"/>
                      </a:cubicBezTo>
                      <a:cubicBezTo>
                        <a:pt x="28" y="19"/>
                        <a:pt x="36" y="10"/>
                        <a:pt x="43" y="0"/>
                      </a:cubicBezTo>
                      <a:cubicBezTo>
                        <a:pt x="52" y="3"/>
                        <a:pt x="52" y="6"/>
                        <a:pt x="49" y="14"/>
                      </a:cubicBezTo>
                      <a:cubicBezTo>
                        <a:pt x="59" y="17"/>
                        <a:pt x="53" y="25"/>
                        <a:pt x="51" y="34"/>
                      </a:cubicBezTo>
                      <a:cubicBezTo>
                        <a:pt x="54" y="46"/>
                        <a:pt x="49" y="59"/>
                        <a:pt x="39" y="66"/>
                      </a:cubicBezTo>
                      <a:cubicBezTo>
                        <a:pt x="32" y="61"/>
                        <a:pt x="31" y="64"/>
                        <a:pt x="35" y="60"/>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199" name="Freeform 123"/>
                <p:cNvSpPr>
                  <a:spLocks/>
                </p:cNvSpPr>
                <p:nvPr/>
              </p:nvSpPr>
              <p:spPr bwMode="ltGray">
                <a:xfrm>
                  <a:off x="2738" y="2316"/>
                  <a:ext cx="35" cy="32"/>
                </a:xfrm>
                <a:custGeom>
                  <a:avLst/>
                  <a:gdLst>
                    <a:gd name="T0" fmla="*/ 4 w 35"/>
                    <a:gd name="T1" fmla="*/ 22 h 32"/>
                    <a:gd name="T2" fmla="*/ 20 w 35"/>
                    <a:gd name="T3" fmla="*/ 0 h 32"/>
                    <a:gd name="T4" fmla="*/ 12 w 35"/>
                    <a:gd name="T5" fmla="*/ 22 h 32"/>
                    <a:gd name="T6" fmla="*/ 4 w 35"/>
                    <a:gd name="T7" fmla="*/ 22 h 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 h="32">
                      <a:moveTo>
                        <a:pt x="4" y="22"/>
                      </a:moveTo>
                      <a:cubicBezTo>
                        <a:pt x="6" y="13"/>
                        <a:pt x="13" y="5"/>
                        <a:pt x="20" y="0"/>
                      </a:cubicBezTo>
                      <a:cubicBezTo>
                        <a:pt x="35" y="5"/>
                        <a:pt x="19" y="17"/>
                        <a:pt x="12" y="22"/>
                      </a:cubicBezTo>
                      <a:cubicBezTo>
                        <a:pt x="9" y="32"/>
                        <a:pt x="0" y="31"/>
                        <a:pt x="4" y="22"/>
                      </a:cubicBezTo>
                      <a:close/>
                    </a:path>
                  </a:pathLst>
                </a:custGeom>
                <a:solidFill>
                  <a:schemeClr val="bg2"/>
                </a:solidFill>
                <a:ln w="9525">
                  <a:noFill/>
                  <a:round/>
                  <a:headEnd/>
                  <a:tailEnd/>
                </a:ln>
                <a:effectLst/>
              </p:spPr>
              <p:txBody>
                <a:bodyPr wrap="none" anchor="ctr"/>
                <a:lstStyle/>
                <a:p>
                  <a:pPr>
                    <a:defRPr/>
                  </a:pPr>
                  <a:endParaRPr lang="ja-JP" altLang="en-US"/>
                </a:p>
              </p:txBody>
            </p:sp>
            <p:sp>
              <p:nvSpPr>
                <p:cNvPr id="1200" name="Freeform 124"/>
                <p:cNvSpPr>
                  <a:spLocks/>
                </p:cNvSpPr>
                <p:nvPr/>
              </p:nvSpPr>
              <p:spPr bwMode="ltGray">
                <a:xfrm>
                  <a:off x="2786" y="2270"/>
                  <a:ext cx="30" cy="16"/>
                </a:xfrm>
                <a:custGeom>
                  <a:avLst/>
                  <a:gdLst>
                    <a:gd name="T0" fmla="*/ 4 w 30"/>
                    <a:gd name="T1" fmla="*/ 12 h 16"/>
                    <a:gd name="T2" fmla="*/ 14 w 30"/>
                    <a:gd name="T3" fmla="*/ 0 h 16"/>
                    <a:gd name="T4" fmla="*/ 6 w 30"/>
                    <a:gd name="T5" fmla="*/ 14 h 16"/>
                    <a:gd name="T6" fmla="*/ 0 w 30"/>
                    <a:gd name="T7" fmla="*/ 16 h 16"/>
                    <a:gd name="T8" fmla="*/ 4 w 30"/>
                    <a:gd name="T9" fmla="*/ 12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 h="16">
                      <a:moveTo>
                        <a:pt x="4" y="12"/>
                      </a:moveTo>
                      <a:cubicBezTo>
                        <a:pt x="1" y="3"/>
                        <a:pt x="6" y="3"/>
                        <a:pt x="14" y="0"/>
                      </a:cubicBezTo>
                      <a:cubicBezTo>
                        <a:pt x="30" y="5"/>
                        <a:pt x="14" y="12"/>
                        <a:pt x="6" y="14"/>
                      </a:cubicBezTo>
                      <a:cubicBezTo>
                        <a:pt x="4" y="14"/>
                        <a:pt x="2" y="15"/>
                        <a:pt x="0" y="16"/>
                      </a:cubicBezTo>
                      <a:cubicBezTo>
                        <a:pt x="2" y="9"/>
                        <a:pt x="1" y="9"/>
                        <a:pt x="4" y="12"/>
                      </a:cubicBezTo>
                      <a:close/>
                    </a:path>
                  </a:pathLst>
                </a:custGeom>
                <a:solidFill>
                  <a:schemeClr val="bg2"/>
                </a:solidFill>
                <a:ln w="9525">
                  <a:noFill/>
                  <a:round/>
                  <a:headEnd/>
                  <a:tailEnd/>
                </a:ln>
                <a:effectLst/>
              </p:spPr>
              <p:txBody>
                <a:bodyPr wrap="none" anchor="ctr"/>
                <a:lstStyle/>
                <a:p>
                  <a:pPr>
                    <a:defRPr/>
                  </a:pPr>
                  <a:endParaRPr lang="ja-JP" altLang="en-US"/>
                </a:p>
              </p:txBody>
            </p:sp>
          </p:grpSp>
          <p:grpSp>
            <p:nvGrpSpPr>
              <p:cNvPr id="1038" name="Group 125"/>
              <p:cNvGrpSpPr>
                <a:grpSpLocks/>
              </p:cNvGrpSpPr>
              <p:nvPr/>
            </p:nvGrpSpPr>
            <p:grpSpPr bwMode="auto">
              <a:xfrm>
                <a:off x="1186" y="459"/>
                <a:ext cx="3318" cy="3405"/>
                <a:chOff x="1186" y="459"/>
                <a:chExt cx="3318" cy="3405"/>
              </a:xfrm>
            </p:grpSpPr>
            <p:sp>
              <p:nvSpPr>
                <p:cNvPr id="1039" name="Freeform 126"/>
                <p:cNvSpPr>
                  <a:spLocks/>
                </p:cNvSpPr>
                <p:nvPr/>
              </p:nvSpPr>
              <p:spPr bwMode="ltGray">
                <a:xfrm>
                  <a:off x="2178" y="2849"/>
                  <a:ext cx="292" cy="274"/>
                </a:xfrm>
                <a:custGeom>
                  <a:avLst/>
                  <a:gdLst>
                    <a:gd name="T0" fmla="*/ 69 w 292"/>
                    <a:gd name="T1" fmla="*/ 73 h 274"/>
                    <a:gd name="T2" fmla="*/ 102 w 292"/>
                    <a:gd name="T3" fmla="*/ 79 h 274"/>
                    <a:gd name="T4" fmla="*/ 177 w 292"/>
                    <a:gd name="T5" fmla="*/ 34 h 274"/>
                    <a:gd name="T6" fmla="*/ 195 w 292"/>
                    <a:gd name="T7" fmla="*/ 22 h 274"/>
                    <a:gd name="T8" fmla="*/ 204 w 292"/>
                    <a:gd name="T9" fmla="*/ 16 h 274"/>
                    <a:gd name="T10" fmla="*/ 210 w 292"/>
                    <a:gd name="T11" fmla="*/ 7 h 274"/>
                    <a:gd name="T12" fmla="*/ 228 w 292"/>
                    <a:gd name="T13" fmla="*/ 1 h 274"/>
                    <a:gd name="T14" fmla="*/ 255 w 292"/>
                    <a:gd name="T15" fmla="*/ 22 h 274"/>
                    <a:gd name="T16" fmla="*/ 267 w 292"/>
                    <a:gd name="T17" fmla="*/ 25 h 274"/>
                    <a:gd name="T18" fmla="*/ 285 w 292"/>
                    <a:gd name="T19" fmla="*/ 31 h 274"/>
                    <a:gd name="T20" fmla="*/ 291 w 292"/>
                    <a:gd name="T21" fmla="*/ 40 h 274"/>
                    <a:gd name="T22" fmla="*/ 282 w 292"/>
                    <a:gd name="T23" fmla="*/ 43 h 274"/>
                    <a:gd name="T24" fmla="*/ 252 w 292"/>
                    <a:gd name="T25" fmla="*/ 70 h 274"/>
                    <a:gd name="T26" fmla="*/ 240 w 292"/>
                    <a:gd name="T27" fmla="*/ 97 h 274"/>
                    <a:gd name="T28" fmla="*/ 249 w 292"/>
                    <a:gd name="T29" fmla="*/ 124 h 274"/>
                    <a:gd name="T30" fmla="*/ 270 w 292"/>
                    <a:gd name="T31" fmla="*/ 145 h 274"/>
                    <a:gd name="T32" fmla="*/ 252 w 292"/>
                    <a:gd name="T33" fmla="*/ 169 h 274"/>
                    <a:gd name="T34" fmla="*/ 237 w 292"/>
                    <a:gd name="T35" fmla="*/ 196 h 274"/>
                    <a:gd name="T36" fmla="*/ 219 w 292"/>
                    <a:gd name="T37" fmla="*/ 205 h 274"/>
                    <a:gd name="T38" fmla="*/ 201 w 292"/>
                    <a:gd name="T39" fmla="*/ 256 h 274"/>
                    <a:gd name="T40" fmla="*/ 165 w 292"/>
                    <a:gd name="T41" fmla="*/ 274 h 274"/>
                    <a:gd name="T42" fmla="*/ 156 w 292"/>
                    <a:gd name="T43" fmla="*/ 271 h 274"/>
                    <a:gd name="T44" fmla="*/ 153 w 292"/>
                    <a:gd name="T45" fmla="*/ 262 h 274"/>
                    <a:gd name="T46" fmla="*/ 135 w 292"/>
                    <a:gd name="T47" fmla="*/ 256 h 274"/>
                    <a:gd name="T48" fmla="*/ 120 w 292"/>
                    <a:gd name="T49" fmla="*/ 241 h 274"/>
                    <a:gd name="T50" fmla="*/ 102 w 292"/>
                    <a:gd name="T51" fmla="*/ 247 h 274"/>
                    <a:gd name="T52" fmla="*/ 81 w 292"/>
                    <a:gd name="T53" fmla="*/ 241 h 274"/>
                    <a:gd name="T54" fmla="*/ 78 w 292"/>
                    <a:gd name="T55" fmla="*/ 232 h 274"/>
                    <a:gd name="T56" fmla="*/ 69 w 292"/>
                    <a:gd name="T57" fmla="*/ 226 h 274"/>
                    <a:gd name="T58" fmla="*/ 42 w 292"/>
                    <a:gd name="T59" fmla="*/ 223 h 274"/>
                    <a:gd name="T60" fmla="*/ 33 w 292"/>
                    <a:gd name="T61" fmla="*/ 175 h 274"/>
                    <a:gd name="T62" fmla="*/ 15 w 292"/>
                    <a:gd name="T63" fmla="*/ 169 h 274"/>
                    <a:gd name="T64" fmla="*/ 0 w 292"/>
                    <a:gd name="T65" fmla="*/ 118 h 274"/>
                    <a:gd name="T66" fmla="*/ 18 w 292"/>
                    <a:gd name="T67" fmla="*/ 82 h 274"/>
                    <a:gd name="T68" fmla="*/ 57 w 292"/>
                    <a:gd name="T69" fmla="*/ 100 h 274"/>
                    <a:gd name="T70" fmla="*/ 69 w 292"/>
                    <a:gd name="T71" fmla="*/ 73 h 27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2" h="274">
                      <a:moveTo>
                        <a:pt x="69" y="73"/>
                      </a:moveTo>
                      <a:cubicBezTo>
                        <a:pt x="83" y="82"/>
                        <a:pt x="85" y="82"/>
                        <a:pt x="102" y="79"/>
                      </a:cubicBezTo>
                      <a:cubicBezTo>
                        <a:pt x="129" y="61"/>
                        <a:pt x="143" y="39"/>
                        <a:pt x="177" y="34"/>
                      </a:cubicBezTo>
                      <a:cubicBezTo>
                        <a:pt x="183" y="30"/>
                        <a:pt x="189" y="26"/>
                        <a:pt x="195" y="22"/>
                      </a:cubicBezTo>
                      <a:cubicBezTo>
                        <a:pt x="198" y="20"/>
                        <a:pt x="204" y="16"/>
                        <a:pt x="204" y="16"/>
                      </a:cubicBezTo>
                      <a:cubicBezTo>
                        <a:pt x="206" y="13"/>
                        <a:pt x="207" y="9"/>
                        <a:pt x="210" y="7"/>
                      </a:cubicBezTo>
                      <a:cubicBezTo>
                        <a:pt x="215" y="4"/>
                        <a:pt x="228" y="1"/>
                        <a:pt x="228" y="1"/>
                      </a:cubicBezTo>
                      <a:cubicBezTo>
                        <a:pt x="250" y="5"/>
                        <a:pt x="240" y="0"/>
                        <a:pt x="255" y="22"/>
                      </a:cubicBezTo>
                      <a:cubicBezTo>
                        <a:pt x="257" y="25"/>
                        <a:pt x="263" y="24"/>
                        <a:pt x="267" y="25"/>
                      </a:cubicBezTo>
                      <a:cubicBezTo>
                        <a:pt x="273" y="27"/>
                        <a:pt x="285" y="31"/>
                        <a:pt x="285" y="31"/>
                      </a:cubicBezTo>
                      <a:cubicBezTo>
                        <a:pt x="287" y="34"/>
                        <a:pt x="292" y="37"/>
                        <a:pt x="291" y="40"/>
                      </a:cubicBezTo>
                      <a:cubicBezTo>
                        <a:pt x="290" y="43"/>
                        <a:pt x="284" y="41"/>
                        <a:pt x="282" y="43"/>
                      </a:cubicBezTo>
                      <a:cubicBezTo>
                        <a:pt x="266" y="59"/>
                        <a:pt x="273" y="63"/>
                        <a:pt x="252" y="70"/>
                      </a:cubicBezTo>
                      <a:cubicBezTo>
                        <a:pt x="247" y="78"/>
                        <a:pt x="240" y="97"/>
                        <a:pt x="240" y="97"/>
                      </a:cubicBezTo>
                      <a:cubicBezTo>
                        <a:pt x="254" y="118"/>
                        <a:pt x="254" y="108"/>
                        <a:pt x="249" y="124"/>
                      </a:cubicBezTo>
                      <a:cubicBezTo>
                        <a:pt x="252" y="133"/>
                        <a:pt x="270" y="145"/>
                        <a:pt x="270" y="145"/>
                      </a:cubicBezTo>
                      <a:cubicBezTo>
                        <a:pt x="278" y="170"/>
                        <a:pt x="277" y="164"/>
                        <a:pt x="252" y="169"/>
                      </a:cubicBezTo>
                      <a:cubicBezTo>
                        <a:pt x="247" y="176"/>
                        <a:pt x="244" y="190"/>
                        <a:pt x="237" y="196"/>
                      </a:cubicBezTo>
                      <a:cubicBezTo>
                        <a:pt x="232" y="200"/>
                        <a:pt x="225" y="201"/>
                        <a:pt x="219" y="205"/>
                      </a:cubicBezTo>
                      <a:cubicBezTo>
                        <a:pt x="209" y="220"/>
                        <a:pt x="207" y="238"/>
                        <a:pt x="201" y="256"/>
                      </a:cubicBezTo>
                      <a:cubicBezTo>
                        <a:pt x="199" y="262"/>
                        <a:pt x="171" y="272"/>
                        <a:pt x="165" y="274"/>
                      </a:cubicBezTo>
                      <a:cubicBezTo>
                        <a:pt x="162" y="273"/>
                        <a:pt x="158" y="273"/>
                        <a:pt x="156" y="271"/>
                      </a:cubicBezTo>
                      <a:cubicBezTo>
                        <a:pt x="154" y="269"/>
                        <a:pt x="156" y="264"/>
                        <a:pt x="153" y="262"/>
                      </a:cubicBezTo>
                      <a:cubicBezTo>
                        <a:pt x="148" y="258"/>
                        <a:pt x="135" y="256"/>
                        <a:pt x="135" y="256"/>
                      </a:cubicBezTo>
                      <a:cubicBezTo>
                        <a:pt x="132" y="252"/>
                        <a:pt x="127" y="241"/>
                        <a:pt x="120" y="241"/>
                      </a:cubicBezTo>
                      <a:cubicBezTo>
                        <a:pt x="114" y="241"/>
                        <a:pt x="102" y="247"/>
                        <a:pt x="102" y="247"/>
                      </a:cubicBezTo>
                      <a:cubicBezTo>
                        <a:pt x="95" y="245"/>
                        <a:pt x="87" y="246"/>
                        <a:pt x="81" y="241"/>
                      </a:cubicBezTo>
                      <a:cubicBezTo>
                        <a:pt x="79" y="239"/>
                        <a:pt x="80" y="234"/>
                        <a:pt x="78" y="232"/>
                      </a:cubicBezTo>
                      <a:cubicBezTo>
                        <a:pt x="76" y="229"/>
                        <a:pt x="72" y="228"/>
                        <a:pt x="69" y="226"/>
                      </a:cubicBezTo>
                      <a:cubicBezTo>
                        <a:pt x="60" y="229"/>
                        <a:pt x="42" y="223"/>
                        <a:pt x="42" y="223"/>
                      </a:cubicBezTo>
                      <a:cubicBezTo>
                        <a:pt x="33" y="210"/>
                        <a:pt x="44" y="187"/>
                        <a:pt x="33" y="175"/>
                      </a:cubicBezTo>
                      <a:cubicBezTo>
                        <a:pt x="29" y="170"/>
                        <a:pt x="15" y="169"/>
                        <a:pt x="15" y="169"/>
                      </a:cubicBezTo>
                      <a:cubicBezTo>
                        <a:pt x="9" y="151"/>
                        <a:pt x="3" y="137"/>
                        <a:pt x="0" y="118"/>
                      </a:cubicBezTo>
                      <a:cubicBezTo>
                        <a:pt x="3" y="102"/>
                        <a:pt x="2" y="87"/>
                        <a:pt x="18" y="82"/>
                      </a:cubicBezTo>
                      <a:cubicBezTo>
                        <a:pt x="34" y="93"/>
                        <a:pt x="40" y="94"/>
                        <a:pt x="57" y="100"/>
                      </a:cubicBezTo>
                      <a:cubicBezTo>
                        <a:pt x="52" y="86"/>
                        <a:pt x="53" y="73"/>
                        <a:pt x="69" y="73"/>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40" name="Freeform 127"/>
                <p:cNvSpPr>
                  <a:spLocks/>
                </p:cNvSpPr>
                <p:nvPr/>
              </p:nvSpPr>
              <p:spPr bwMode="ltGray">
                <a:xfrm>
                  <a:off x="2088" y="3114"/>
                  <a:ext cx="384" cy="144"/>
                </a:xfrm>
                <a:custGeom>
                  <a:avLst/>
                  <a:gdLst>
                    <a:gd name="T0" fmla="*/ 0 w 384"/>
                    <a:gd name="T1" fmla="*/ 12 h 144"/>
                    <a:gd name="T2" fmla="*/ 48 w 384"/>
                    <a:gd name="T3" fmla="*/ 12 h 144"/>
                    <a:gd name="T4" fmla="*/ 75 w 384"/>
                    <a:gd name="T5" fmla="*/ 21 h 144"/>
                    <a:gd name="T6" fmla="*/ 108 w 384"/>
                    <a:gd name="T7" fmla="*/ 45 h 144"/>
                    <a:gd name="T8" fmla="*/ 126 w 384"/>
                    <a:gd name="T9" fmla="*/ 51 h 144"/>
                    <a:gd name="T10" fmla="*/ 153 w 384"/>
                    <a:gd name="T11" fmla="*/ 48 h 144"/>
                    <a:gd name="T12" fmla="*/ 201 w 384"/>
                    <a:gd name="T13" fmla="*/ 66 h 144"/>
                    <a:gd name="T14" fmla="*/ 228 w 384"/>
                    <a:gd name="T15" fmla="*/ 78 h 144"/>
                    <a:gd name="T16" fmla="*/ 234 w 384"/>
                    <a:gd name="T17" fmla="*/ 99 h 144"/>
                    <a:gd name="T18" fmla="*/ 297 w 384"/>
                    <a:gd name="T19" fmla="*/ 117 h 144"/>
                    <a:gd name="T20" fmla="*/ 324 w 384"/>
                    <a:gd name="T21" fmla="*/ 126 h 144"/>
                    <a:gd name="T22" fmla="*/ 384 w 384"/>
                    <a:gd name="T23" fmla="*/ 135 h 144"/>
                    <a:gd name="T24" fmla="*/ 342 w 384"/>
                    <a:gd name="T25" fmla="*/ 135 h 144"/>
                    <a:gd name="T26" fmla="*/ 267 w 384"/>
                    <a:gd name="T27" fmla="*/ 117 h 144"/>
                    <a:gd name="T28" fmla="*/ 240 w 384"/>
                    <a:gd name="T29" fmla="*/ 105 h 144"/>
                    <a:gd name="T30" fmla="*/ 189 w 384"/>
                    <a:gd name="T31" fmla="*/ 102 h 144"/>
                    <a:gd name="T32" fmla="*/ 144 w 384"/>
                    <a:gd name="T33" fmla="*/ 87 h 144"/>
                    <a:gd name="T34" fmla="*/ 75 w 384"/>
                    <a:gd name="T35" fmla="*/ 63 h 144"/>
                    <a:gd name="T36" fmla="*/ 0 w 384"/>
                    <a:gd name="T37" fmla="*/ 12 h 14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84" h="144">
                      <a:moveTo>
                        <a:pt x="0" y="12"/>
                      </a:moveTo>
                      <a:cubicBezTo>
                        <a:pt x="18" y="0"/>
                        <a:pt x="27" y="5"/>
                        <a:pt x="48" y="12"/>
                      </a:cubicBezTo>
                      <a:cubicBezTo>
                        <a:pt x="57" y="15"/>
                        <a:pt x="75" y="21"/>
                        <a:pt x="75" y="21"/>
                      </a:cubicBezTo>
                      <a:cubicBezTo>
                        <a:pt x="83" y="33"/>
                        <a:pt x="95" y="39"/>
                        <a:pt x="108" y="45"/>
                      </a:cubicBezTo>
                      <a:cubicBezTo>
                        <a:pt x="114" y="48"/>
                        <a:pt x="126" y="51"/>
                        <a:pt x="126" y="51"/>
                      </a:cubicBezTo>
                      <a:cubicBezTo>
                        <a:pt x="138" y="43"/>
                        <a:pt x="141" y="40"/>
                        <a:pt x="153" y="48"/>
                      </a:cubicBezTo>
                      <a:cubicBezTo>
                        <a:pt x="164" y="65"/>
                        <a:pt x="182" y="64"/>
                        <a:pt x="201" y="66"/>
                      </a:cubicBezTo>
                      <a:cubicBezTo>
                        <a:pt x="222" y="73"/>
                        <a:pt x="214" y="68"/>
                        <a:pt x="228" y="78"/>
                      </a:cubicBezTo>
                      <a:cubicBezTo>
                        <a:pt x="214" y="88"/>
                        <a:pt x="222" y="91"/>
                        <a:pt x="234" y="99"/>
                      </a:cubicBezTo>
                      <a:cubicBezTo>
                        <a:pt x="261" y="95"/>
                        <a:pt x="273" y="109"/>
                        <a:pt x="297" y="117"/>
                      </a:cubicBezTo>
                      <a:cubicBezTo>
                        <a:pt x="306" y="120"/>
                        <a:pt x="324" y="126"/>
                        <a:pt x="324" y="126"/>
                      </a:cubicBezTo>
                      <a:cubicBezTo>
                        <a:pt x="344" y="121"/>
                        <a:pt x="364" y="128"/>
                        <a:pt x="384" y="135"/>
                      </a:cubicBezTo>
                      <a:cubicBezTo>
                        <a:pt x="370" y="144"/>
                        <a:pt x="359" y="137"/>
                        <a:pt x="342" y="135"/>
                      </a:cubicBezTo>
                      <a:cubicBezTo>
                        <a:pt x="328" y="140"/>
                        <a:pt x="281" y="126"/>
                        <a:pt x="267" y="117"/>
                      </a:cubicBezTo>
                      <a:cubicBezTo>
                        <a:pt x="259" y="112"/>
                        <a:pt x="240" y="105"/>
                        <a:pt x="240" y="105"/>
                      </a:cubicBezTo>
                      <a:cubicBezTo>
                        <a:pt x="226" y="110"/>
                        <a:pt x="203" y="103"/>
                        <a:pt x="189" y="102"/>
                      </a:cubicBezTo>
                      <a:cubicBezTo>
                        <a:pt x="174" y="107"/>
                        <a:pt x="158" y="94"/>
                        <a:pt x="144" y="87"/>
                      </a:cubicBezTo>
                      <a:cubicBezTo>
                        <a:pt x="122" y="76"/>
                        <a:pt x="99" y="68"/>
                        <a:pt x="75" y="63"/>
                      </a:cubicBezTo>
                      <a:cubicBezTo>
                        <a:pt x="51" y="47"/>
                        <a:pt x="10" y="43"/>
                        <a:pt x="0" y="12"/>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41" name="Freeform 128"/>
                <p:cNvSpPr>
                  <a:spLocks/>
                </p:cNvSpPr>
                <p:nvPr/>
              </p:nvSpPr>
              <p:spPr bwMode="ltGray">
                <a:xfrm>
                  <a:off x="2133" y="3042"/>
                  <a:ext cx="30" cy="24"/>
                </a:xfrm>
                <a:custGeom>
                  <a:avLst/>
                  <a:gdLst>
                    <a:gd name="T0" fmla="*/ 18 w 30"/>
                    <a:gd name="T1" fmla="*/ 24 h 24"/>
                    <a:gd name="T2" fmla="*/ 9 w 30"/>
                    <a:gd name="T3" fmla="*/ 0 h 24"/>
                    <a:gd name="T4" fmla="*/ 18 w 30"/>
                    <a:gd name="T5" fmla="*/ 24 h 24"/>
                    <a:gd name="T6" fmla="*/ 0 60000 65536"/>
                    <a:gd name="T7" fmla="*/ 0 60000 65536"/>
                    <a:gd name="T8" fmla="*/ 0 60000 65536"/>
                  </a:gdLst>
                  <a:ahLst/>
                  <a:cxnLst>
                    <a:cxn ang="T6">
                      <a:pos x="T0" y="T1"/>
                    </a:cxn>
                    <a:cxn ang="T7">
                      <a:pos x="T2" y="T3"/>
                    </a:cxn>
                    <a:cxn ang="T8">
                      <a:pos x="T4" y="T5"/>
                    </a:cxn>
                  </a:cxnLst>
                  <a:rect l="0" t="0" r="r" b="b"/>
                  <a:pathLst>
                    <a:path w="30" h="24">
                      <a:moveTo>
                        <a:pt x="18" y="24"/>
                      </a:moveTo>
                      <a:cubicBezTo>
                        <a:pt x="6" y="16"/>
                        <a:pt x="0" y="13"/>
                        <a:pt x="9" y="0"/>
                      </a:cubicBezTo>
                      <a:cubicBezTo>
                        <a:pt x="23" y="3"/>
                        <a:pt x="30" y="12"/>
                        <a:pt x="18" y="24"/>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42" name="Freeform 129"/>
                <p:cNvSpPr>
                  <a:spLocks/>
                </p:cNvSpPr>
                <p:nvPr/>
              </p:nvSpPr>
              <p:spPr bwMode="ltGray">
                <a:xfrm>
                  <a:off x="2428" y="2730"/>
                  <a:ext cx="75" cy="63"/>
                </a:xfrm>
                <a:custGeom>
                  <a:avLst/>
                  <a:gdLst>
                    <a:gd name="T0" fmla="*/ 8 w 75"/>
                    <a:gd name="T1" fmla="*/ 51 h 63"/>
                    <a:gd name="T2" fmla="*/ 50 w 75"/>
                    <a:gd name="T3" fmla="*/ 0 h 63"/>
                    <a:gd name="T4" fmla="*/ 44 w 75"/>
                    <a:gd name="T5" fmla="*/ 30 h 63"/>
                    <a:gd name="T6" fmla="*/ 11 w 75"/>
                    <a:gd name="T7" fmla="*/ 57 h 63"/>
                    <a:gd name="T8" fmla="*/ 2 w 75"/>
                    <a:gd name="T9" fmla="*/ 60 h 63"/>
                    <a:gd name="T10" fmla="*/ 8 w 75"/>
                    <a:gd name="T11" fmla="*/ 51 h 6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5" h="63">
                      <a:moveTo>
                        <a:pt x="8" y="51"/>
                      </a:moveTo>
                      <a:cubicBezTo>
                        <a:pt x="27" y="38"/>
                        <a:pt x="43" y="22"/>
                        <a:pt x="50" y="0"/>
                      </a:cubicBezTo>
                      <a:cubicBezTo>
                        <a:pt x="75" y="6"/>
                        <a:pt x="57" y="21"/>
                        <a:pt x="44" y="30"/>
                      </a:cubicBezTo>
                      <a:cubicBezTo>
                        <a:pt x="36" y="43"/>
                        <a:pt x="23" y="49"/>
                        <a:pt x="11" y="57"/>
                      </a:cubicBezTo>
                      <a:cubicBezTo>
                        <a:pt x="8" y="59"/>
                        <a:pt x="3" y="63"/>
                        <a:pt x="2" y="60"/>
                      </a:cubicBezTo>
                      <a:cubicBezTo>
                        <a:pt x="0" y="57"/>
                        <a:pt x="6" y="54"/>
                        <a:pt x="8" y="51"/>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43" name="Freeform 130"/>
                <p:cNvSpPr>
                  <a:spLocks/>
                </p:cNvSpPr>
                <p:nvPr/>
              </p:nvSpPr>
              <p:spPr bwMode="ltGray">
                <a:xfrm>
                  <a:off x="2498" y="2523"/>
                  <a:ext cx="163" cy="279"/>
                </a:xfrm>
                <a:custGeom>
                  <a:avLst/>
                  <a:gdLst>
                    <a:gd name="T0" fmla="*/ 31 w 163"/>
                    <a:gd name="T1" fmla="*/ 126 h 279"/>
                    <a:gd name="T2" fmla="*/ 19 w 163"/>
                    <a:gd name="T3" fmla="*/ 105 h 279"/>
                    <a:gd name="T4" fmla="*/ 16 w 163"/>
                    <a:gd name="T5" fmla="*/ 72 h 279"/>
                    <a:gd name="T6" fmla="*/ 46 w 163"/>
                    <a:gd name="T7" fmla="*/ 0 h 279"/>
                    <a:gd name="T8" fmla="*/ 76 w 163"/>
                    <a:gd name="T9" fmla="*/ 15 h 279"/>
                    <a:gd name="T10" fmla="*/ 64 w 163"/>
                    <a:gd name="T11" fmla="*/ 81 h 279"/>
                    <a:gd name="T12" fmla="*/ 49 w 163"/>
                    <a:gd name="T13" fmla="*/ 99 h 279"/>
                    <a:gd name="T14" fmla="*/ 43 w 163"/>
                    <a:gd name="T15" fmla="*/ 117 h 279"/>
                    <a:gd name="T16" fmla="*/ 64 w 163"/>
                    <a:gd name="T17" fmla="*/ 135 h 279"/>
                    <a:gd name="T18" fmla="*/ 100 w 163"/>
                    <a:gd name="T19" fmla="*/ 144 h 279"/>
                    <a:gd name="T20" fmla="*/ 115 w 163"/>
                    <a:gd name="T21" fmla="*/ 141 h 279"/>
                    <a:gd name="T22" fmla="*/ 124 w 163"/>
                    <a:gd name="T23" fmla="*/ 153 h 279"/>
                    <a:gd name="T24" fmla="*/ 106 w 163"/>
                    <a:gd name="T25" fmla="*/ 156 h 279"/>
                    <a:gd name="T26" fmla="*/ 145 w 163"/>
                    <a:gd name="T27" fmla="*/ 186 h 279"/>
                    <a:gd name="T28" fmla="*/ 163 w 163"/>
                    <a:gd name="T29" fmla="*/ 210 h 279"/>
                    <a:gd name="T30" fmla="*/ 148 w 163"/>
                    <a:gd name="T31" fmla="*/ 231 h 279"/>
                    <a:gd name="T32" fmla="*/ 124 w 163"/>
                    <a:gd name="T33" fmla="*/ 228 h 279"/>
                    <a:gd name="T34" fmla="*/ 127 w 163"/>
                    <a:gd name="T35" fmla="*/ 258 h 279"/>
                    <a:gd name="T36" fmla="*/ 100 w 163"/>
                    <a:gd name="T37" fmla="*/ 252 h 279"/>
                    <a:gd name="T38" fmla="*/ 97 w 163"/>
                    <a:gd name="T39" fmla="*/ 264 h 279"/>
                    <a:gd name="T40" fmla="*/ 79 w 163"/>
                    <a:gd name="T41" fmla="*/ 270 h 279"/>
                    <a:gd name="T42" fmla="*/ 88 w 163"/>
                    <a:gd name="T43" fmla="*/ 234 h 279"/>
                    <a:gd name="T44" fmla="*/ 109 w 163"/>
                    <a:gd name="T45" fmla="*/ 228 h 279"/>
                    <a:gd name="T46" fmla="*/ 136 w 163"/>
                    <a:gd name="T47" fmla="*/ 219 h 279"/>
                    <a:gd name="T48" fmla="*/ 139 w 163"/>
                    <a:gd name="T49" fmla="*/ 210 h 279"/>
                    <a:gd name="T50" fmla="*/ 127 w 163"/>
                    <a:gd name="T51" fmla="*/ 192 h 279"/>
                    <a:gd name="T52" fmla="*/ 118 w 163"/>
                    <a:gd name="T53" fmla="*/ 195 h 279"/>
                    <a:gd name="T54" fmla="*/ 121 w 163"/>
                    <a:gd name="T55" fmla="*/ 204 h 279"/>
                    <a:gd name="T56" fmla="*/ 88 w 163"/>
                    <a:gd name="T57" fmla="*/ 195 h 279"/>
                    <a:gd name="T58" fmla="*/ 76 w 163"/>
                    <a:gd name="T59" fmla="*/ 156 h 279"/>
                    <a:gd name="T60" fmla="*/ 49 w 163"/>
                    <a:gd name="T61" fmla="*/ 150 h 279"/>
                    <a:gd name="T62" fmla="*/ 40 w 163"/>
                    <a:gd name="T63" fmla="*/ 180 h 279"/>
                    <a:gd name="T64" fmla="*/ 13 w 163"/>
                    <a:gd name="T65" fmla="*/ 162 h 279"/>
                    <a:gd name="T66" fmla="*/ 16 w 163"/>
                    <a:gd name="T67" fmla="*/ 150 h 279"/>
                    <a:gd name="T68" fmla="*/ 25 w 163"/>
                    <a:gd name="T69" fmla="*/ 141 h 279"/>
                    <a:gd name="T70" fmla="*/ 28 w 163"/>
                    <a:gd name="T71" fmla="*/ 123 h 279"/>
                    <a:gd name="T72" fmla="*/ 31 w 163"/>
                    <a:gd name="T73" fmla="*/ 126 h 27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63" h="279">
                      <a:moveTo>
                        <a:pt x="31" y="126"/>
                      </a:moveTo>
                      <a:cubicBezTo>
                        <a:pt x="18" y="122"/>
                        <a:pt x="15" y="118"/>
                        <a:pt x="19" y="105"/>
                      </a:cubicBezTo>
                      <a:cubicBezTo>
                        <a:pt x="0" y="99"/>
                        <a:pt x="0" y="83"/>
                        <a:pt x="16" y="72"/>
                      </a:cubicBezTo>
                      <a:cubicBezTo>
                        <a:pt x="24" y="47"/>
                        <a:pt x="31" y="22"/>
                        <a:pt x="46" y="0"/>
                      </a:cubicBezTo>
                      <a:cubicBezTo>
                        <a:pt x="60" y="3"/>
                        <a:pt x="71" y="1"/>
                        <a:pt x="76" y="15"/>
                      </a:cubicBezTo>
                      <a:cubicBezTo>
                        <a:pt x="74" y="32"/>
                        <a:pt x="75" y="65"/>
                        <a:pt x="64" y="81"/>
                      </a:cubicBezTo>
                      <a:cubicBezTo>
                        <a:pt x="55" y="95"/>
                        <a:pt x="56" y="84"/>
                        <a:pt x="49" y="99"/>
                      </a:cubicBezTo>
                      <a:cubicBezTo>
                        <a:pt x="46" y="105"/>
                        <a:pt x="43" y="117"/>
                        <a:pt x="43" y="117"/>
                      </a:cubicBezTo>
                      <a:cubicBezTo>
                        <a:pt x="47" y="129"/>
                        <a:pt x="53" y="128"/>
                        <a:pt x="64" y="135"/>
                      </a:cubicBezTo>
                      <a:cubicBezTo>
                        <a:pt x="79" y="130"/>
                        <a:pt x="86" y="139"/>
                        <a:pt x="100" y="144"/>
                      </a:cubicBezTo>
                      <a:cubicBezTo>
                        <a:pt x="105" y="143"/>
                        <a:pt x="110" y="141"/>
                        <a:pt x="115" y="141"/>
                      </a:cubicBezTo>
                      <a:cubicBezTo>
                        <a:pt x="117" y="141"/>
                        <a:pt x="140" y="144"/>
                        <a:pt x="124" y="153"/>
                      </a:cubicBezTo>
                      <a:cubicBezTo>
                        <a:pt x="119" y="156"/>
                        <a:pt x="112" y="155"/>
                        <a:pt x="106" y="156"/>
                      </a:cubicBezTo>
                      <a:cubicBezTo>
                        <a:pt x="117" y="173"/>
                        <a:pt x="126" y="181"/>
                        <a:pt x="145" y="186"/>
                      </a:cubicBezTo>
                      <a:cubicBezTo>
                        <a:pt x="155" y="193"/>
                        <a:pt x="159" y="198"/>
                        <a:pt x="163" y="210"/>
                      </a:cubicBezTo>
                      <a:cubicBezTo>
                        <a:pt x="156" y="231"/>
                        <a:pt x="163" y="226"/>
                        <a:pt x="148" y="231"/>
                      </a:cubicBezTo>
                      <a:cubicBezTo>
                        <a:pt x="142" y="267"/>
                        <a:pt x="143" y="234"/>
                        <a:pt x="124" y="228"/>
                      </a:cubicBezTo>
                      <a:cubicBezTo>
                        <a:pt x="116" y="241"/>
                        <a:pt x="109" y="252"/>
                        <a:pt x="127" y="258"/>
                      </a:cubicBezTo>
                      <a:cubicBezTo>
                        <a:pt x="120" y="279"/>
                        <a:pt x="111" y="256"/>
                        <a:pt x="100" y="252"/>
                      </a:cubicBezTo>
                      <a:cubicBezTo>
                        <a:pt x="99" y="256"/>
                        <a:pt x="100" y="261"/>
                        <a:pt x="97" y="264"/>
                      </a:cubicBezTo>
                      <a:cubicBezTo>
                        <a:pt x="92" y="268"/>
                        <a:pt x="79" y="270"/>
                        <a:pt x="79" y="270"/>
                      </a:cubicBezTo>
                      <a:cubicBezTo>
                        <a:pt x="74" y="256"/>
                        <a:pt x="80" y="246"/>
                        <a:pt x="88" y="234"/>
                      </a:cubicBezTo>
                      <a:cubicBezTo>
                        <a:pt x="120" y="240"/>
                        <a:pt x="91" y="239"/>
                        <a:pt x="109" y="228"/>
                      </a:cubicBezTo>
                      <a:cubicBezTo>
                        <a:pt x="117" y="223"/>
                        <a:pt x="136" y="219"/>
                        <a:pt x="136" y="219"/>
                      </a:cubicBezTo>
                      <a:cubicBezTo>
                        <a:pt x="137" y="216"/>
                        <a:pt x="140" y="213"/>
                        <a:pt x="139" y="210"/>
                      </a:cubicBezTo>
                      <a:cubicBezTo>
                        <a:pt x="137" y="203"/>
                        <a:pt x="127" y="192"/>
                        <a:pt x="127" y="192"/>
                      </a:cubicBezTo>
                      <a:cubicBezTo>
                        <a:pt x="124" y="193"/>
                        <a:pt x="119" y="192"/>
                        <a:pt x="118" y="195"/>
                      </a:cubicBezTo>
                      <a:cubicBezTo>
                        <a:pt x="117" y="198"/>
                        <a:pt x="124" y="203"/>
                        <a:pt x="121" y="204"/>
                      </a:cubicBezTo>
                      <a:cubicBezTo>
                        <a:pt x="111" y="209"/>
                        <a:pt x="88" y="195"/>
                        <a:pt x="88" y="195"/>
                      </a:cubicBezTo>
                      <a:cubicBezTo>
                        <a:pt x="95" y="173"/>
                        <a:pt x="106" y="166"/>
                        <a:pt x="76" y="156"/>
                      </a:cubicBezTo>
                      <a:cubicBezTo>
                        <a:pt x="64" y="160"/>
                        <a:pt x="61" y="154"/>
                        <a:pt x="49" y="150"/>
                      </a:cubicBezTo>
                      <a:cubicBezTo>
                        <a:pt x="42" y="172"/>
                        <a:pt x="45" y="162"/>
                        <a:pt x="40" y="180"/>
                      </a:cubicBezTo>
                      <a:cubicBezTo>
                        <a:pt x="25" y="176"/>
                        <a:pt x="25" y="170"/>
                        <a:pt x="13" y="162"/>
                      </a:cubicBezTo>
                      <a:cubicBezTo>
                        <a:pt x="14" y="158"/>
                        <a:pt x="14" y="154"/>
                        <a:pt x="16" y="150"/>
                      </a:cubicBezTo>
                      <a:cubicBezTo>
                        <a:pt x="18" y="146"/>
                        <a:pt x="23" y="145"/>
                        <a:pt x="25" y="141"/>
                      </a:cubicBezTo>
                      <a:cubicBezTo>
                        <a:pt x="27" y="135"/>
                        <a:pt x="26" y="129"/>
                        <a:pt x="28" y="123"/>
                      </a:cubicBezTo>
                      <a:cubicBezTo>
                        <a:pt x="29" y="122"/>
                        <a:pt x="30" y="125"/>
                        <a:pt x="31" y="126"/>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44" name="Freeform 131"/>
                <p:cNvSpPr>
                  <a:spLocks/>
                </p:cNvSpPr>
                <p:nvPr/>
              </p:nvSpPr>
              <p:spPr bwMode="ltGray">
                <a:xfrm>
                  <a:off x="2541" y="2799"/>
                  <a:ext cx="153" cy="99"/>
                </a:xfrm>
                <a:custGeom>
                  <a:avLst/>
                  <a:gdLst>
                    <a:gd name="T0" fmla="*/ 3 w 153"/>
                    <a:gd name="T1" fmla="*/ 54 h 99"/>
                    <a:gd name="T2" fmla="*/ 36 w 153"/>
                    <a:gd name="T3" fmla="*/ 30 h 99"/>
                    <a:gd name="T4" fmla="*/ 63 w 153"/>
                    <a:gd name="T5" fmla="*/ 24 h 99"/>
                    <a:gd name="T6" fmla="*/ 69 w 153"/>
                    <a:gd name="T7" fmla="*/ 33 h 99"/>
                    <a:gd name="T8" fmla="*/ 105 w 153"/>
                    <a:gd name="T9" fmla="*/ 12 h 99"/>
                    <a:gd name="T10" fmla="*/ 123 w 153"/>
                    <a:gd name="T11" fmla="*/ 0 h 99"/>
                    <a:gd name="T12" fmla="*/ 147 w 153"/>
                    <a:gd name="T13" fmla="*/ 30 h 99"/>
                    <a:gd name="T14" fmla="*/ 132 w 153"/>
                    <a:gd name="T15" fmla="*/ 84 h 99"/>
                    <a:gd name="T16" fmla="*/ 102 w 153"/>
                    <a:gd name="T17" fmla="*/ 99 h 99"/>
                    <a:gd name="T18" fmla="*/ 75 w 153"/>
                    <a:gd name="T19" fmla="*/ 84 h 99"/>
                    <a:gd name="T20" fmla="*/ 63 w 153"/>
                    <a:gd name="T21" fmla="*/ 48 h 99"/>
                    <a:gd name="T22" fmla="*/ 45 w 153"/>
                    <a:gd name="T23" fmla="*/ 57 h 99"/>
                    <a:gd name="T24" fmla="*/ 27 w 153"/>
                    <a:gd name="T25" fmla="*/ 51 h 99"/>
                    <a:gd name="T26" fmla="*/ 0 w 153"/>
                    <a:gd name="T27" fmla="*/ 66 h 99"/>
                    <a:gd name="T28" fmla="*/ 3 w 153"/>
                    <a:gd name="T29" fmla="*/ 54 h 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3" h="99">
                      <a:moveTo>
                        <a:pt x="3" y="54"/>
                      </a:moveTo>
                      <a:cubicBezTo>
                        <a:pt x="9" y="35"/>
                        <a:pt x="17" y="34"/>
                        <a:pt x="36" y="30"/>
                      </a:cubicBezTo>
                      <a:cubicBezTo>
                        <a:pt x="47" y="23"/>
                        <a:pt x="51" y="20"/>
                        <a:pt x="63" y="24"/>
                      </a:cubicBezTo>
                      <a:cubicBezTo>
                        <a:pt x="65" y="27"/>
                        <a:pt x="66" y="32"/>
                        <a:pt x="69" y="33"/>
                      </a:cubicBezTo>
                      <a:cubicBezTo>
                        <a:pt x="69" y="33"/>
                        <a:pt x="100" y="15"/>
                        <a:pt x="105" y="12"/>
                      </a:cubicBezTo>
                      <a:cubicBezTo>
                        <a:pt x="111" y="8"/>
                        <a:pt x="123" y="0"/>
                        <a:pt x="123" y="0"/>
                      </a:cubicBezTo>
                      <a:cubicBezTo>
                        <a:pt x="136" y="9"/>
                        <a:pt x="134" y="21"/>
                        <a:pt x="147" y="30"/>
                      </a:cubicBezTo>
                      <a:cubicBezTo>
                        <a:pt x="153" y="47"/>
                        <a:pt x="142" y="69"/>
                        <a:pt x="132" y="84"/>
                      </a:cubicBezTo>
                      <a:cubicBezTo>
                        <a:pt x="116" y="60"/>
                        <a:pt x="114" y="91"/>
                        <a:pt x="102" y="99"/>
                      </a:cubicBezTo>
                      <a:cubicBezTo>
                        <a:pt x="92" y="96"/>
                        <a:pt x="75" y="84"/>
                        <a:pt x="75" y="84"/>
                      </a:cubicBezTo>
                      <a:cubicBezTo>
                        <a:pt x="70" y="70"/>
                        <a:pt x="82" y="54"/>
                        <a:pt x="63" y="48"/>
                      </a:cubicBezTo>
                      <a:cubicBezTo>
                        <a:pt x="57" y="50"/>
                        <a:pt x="52" y="57"/>
                        <a:pt x="45" y="57"/>
                      </a:cubicBezTo>
                      <a:cubicBezTo>
                        <a:pt x="39" y="57"/>
                        <a:pt x="27" y="51"/>
                        <a:pt x="27" y="51"/>
                      </a:cubicBezTo>
                      <a:cubicBezTo>
                        <a:pt x="16" y="55"/>
                        <a:pt x="11" y="62"/>
                        <a:pt x="0" y="66"/>
                      </a:cubicBezTo>
                      <a:cubicBezTo>
                        <a:pt x="0" y="65"/>
                        <a:pt x="11" y="29"/>
                        <a:pt x="3" y="54"/>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45" name="Freeform 132"/>
                <p:cNvSpPr>
                  <a:spLocks/>
                </p:cNvSpPr>
                <p:nvPr/>
              </p:nvSpPr>
              <p:spPr bwMode="ltGray">
                <a:xfrm>
                  <a:off x="2552" y="2720"/>
                  <a:ext cx="29" cy="43"/>
                </a:xfrm>
                <a:custGeom>
                  <a:avLst/>
                  <a:gdLst>
                    <a:gd name="T0" fmla="*/ 1 w 29"/>
                    <a:gd name="T1" fmla="*/ 34 h 43"/>
                    <a:gd name="T2" fmla="*/ 22 w 29"/>
                    <a:gd name="T3" fmla="*/ 13 h 43"/>
                    <a:gd name="T4" fmla="*/ 19 w 29"/>
                    <a:gd name="T5" fmla="*/ 31 h 43"/>
                    <a:gd name="T6" fmla="*/ 1 w 29"/>
                    <a:gd name="T7" fmla="*/ 34 h 4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 h="43">
                      <a:moveTo>
                        <a:pt x="1" y="34"/>
                      </a:moveTo>
                      <a:cubicBezTo>
                        <a:pt x="4" y="13"/>
                        <a:pt x="2" y="0"/>
                        <a:pt x="22" y="13"/>
                      </a:cubicBezTo>
                      <a:cubicBezTo>
                        <a:pt x="24" y="20"/>
                        <a:pt x="29" y="25"/>
                        <a:pt x="19" y="31"/>
                      </a:cubicBezTo>
                      <a:cubicBezTo>
                        <a:pt x="0" y="43"/>
                        <a:pt x="1" y="42"/>
                        <a:pt x="1" y="34"/>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46" name="Freeform 133"/>
                <p:cNvSpPr>
                  <a:spLocks/>
                </p:cNvSpPr>
                <p:nvPr/>
              </p:nvSpPr>
              <p:spPr bwMode="ltGray">
                <a:xfrm>
                  <a:off x="2712" y="3000"/>
                  <a:ext cx="48" cy="81"/>
                </a:xfrm>
                <a:custGeom>
                  <a:avLst/>
                  <a:gdLst>
                    <a:gd name="T0" fmla="*/ 24 w 48"/>
                    <a:gd name="T1" fmla="*/ 81 h 81"/>
                    <a:gd name="T2" fmla="*/ 0 w 48"/>
                    <a:gd name="T3" fmla="*/ 63 h 81"/>
                    <a:gd name="T4" fmla="*/ 0 w 48"/>
                    <a:gd name="T5" fmla="*/ 33 h 81"/>
                    <a:gd name="T6" fmla="*/ 12 w 48"/>
                    <a:gd name="T7" fmla="*/ 0 h 81"/>
                    <a:gd name="T8" fmla="*/ 21 w 48"/>
                    <a:gd name="T9" fmla="*/ 21 h 81"/>
                    <a:gd name="T10" fmla="*/ 24 w 48"/>
                    <a:gd name="T11" fmla="*/ 42 h 81"/>
                    <a:gd name="T12" fmla="*/ 24 w 48"/>
                    <a:gd name="T13" fmla="*/ 60 h 81"/>
                    <a:gd name="T14" fmla="*/ 24 w 48"/>
                    <a:gd name="T15" fmla="*/ 81 h 8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8" h="81">
                      <a:moveTo>
                        <a:pt x="24" y="81"/>
                      </a:moveTo>
                      <a:cubicBezTo>
                        <a:pt x="13" y="77"/>
                        <a:pt x="10" y="70"/>
                        <a:pt x="0" y="63"/>
                      </a:cubicBezTo>
                      <a:cubicBezTo>
                        <a:pt x="4" y="50"/>
                        <a:pt x="23" y="41"/>
                        <a:pt x="0" y="33"/>
                      </a:cubicBezTo>
                      <a:cubicBezTo>
                        <a:pt x="3" y="19"/>
                        <a:pt x="4" y="11"/>
                        <a:pt x="12" y="0"/>
                      </a:cubicBezTo>
                      <a:cubicBezTo>
                        <a:pt x="25" y="4"/>
                        <a:pt x="25" y="9"/>
                        <a:pt x="21" y="21"/>
                      </a:cubicBezTo>
                      <a:cubicBezTo>
                        <a:pt x="43" y="25"/>
                        <a:pt x="46" y="35"/>
                        <a:pt x="24" y="42"/>
                      </a:cubicBezTo>
                      <a:cubicBezTo>
                        <a:pt x="15" y="69"/>
                        <a:pt x="48" y="44"/>
                        <a:pt x="24" y="60"/>
                      </a:cubicBezTo>
                      <a:cubicBezTo>
                        <a:pt x="21" y="70"/>
                        <a:pt x="24" y="71"/>
                        <a:pt x="24" y="81"/>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47" name="Freeform 134"/>
                <p:cNvSpPr>
                  <a:spLocks/>
                </p:cNvSpPr>
                <p:nvPr/>
              </p:nvSpPr>
              <p:spPr bwMode="ltGray">
                <a:xfrm>
                  <a:off x="2670" y="3141"/>
                  <a:ext cx="38" cy="15"/>
                </a:xfrm>
                <a:custGeom>
                  <a:avLst/>
                  <a:gdLst>
                    <a:gd name="T0" fmla="*/ 24 w 38"/>
                    <a:gd name="T1" fmla="*/ 15 h 15"/>
                    <a:gd name="T2" fmla="*/ 18 w 38"/>
                    <a:gd name="T3" fmla="*/ 0 h 15"/>
                    <a:gd name="T4" fmla="*/ 33 w 38"/>
                    <a:gd name="T5" fmla="*/ 12 h 15"/>
                    <a:gd name="T6" fmla="*/ 24 w 38"/>
                    <a:gd name="T7" fmla="*/ 15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8" h="15">
                      <a:moveTo>
                        <a:pt x="24" y="15"/>
                      </a:moveTo>
                      <a:cubicBezTo>
                        <a:pt x="13" y="12"/>
                        <a:pt x="0" y="6"/>
                        <a:pt x="18" y="0"/>
                      </a:cubicBezTo>
                      <a:cubicBezTo>
                        <a:pt x="21" y="1"/>
                        <a:pt x="38" y="1"/>
                        <a:pt x="33" y="12"/>
                      </a:cubicBezTo>
                      <a:cubicBezTo>
                        <a:pt x="32" y="15"/>
                        <a:pt x="24" y="15"/>
                        <a:pt x="24" y="15"/>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48" name="Freeform 135"/>
                <p:cNvSpPr>
                  <a:spLocks/>
                </p:cNvSpPr>
                <p:nvPr/>
              </p:nvSpPr>
              <p:spPr bwMode="ltGray">
                <a:xfrm>
                  <a:off x="2727" y="3132"/>
                  <a:ext cx="75" cy="26"/>
                </a:xfrm>
                <a:custGeom>
                  <a:avLst/>
                  <a:gdLst>
                    <a:gd name="T0" fmla="*/ 9 w 75"/>
                    <a:gd name="T1" fmla="*/ 18 h 26"/>
                    <a:gd name="T2" fmla="*/ 24 w 75"/>
                    <a:gd name="T3" fmla="*/ 12 h 26"/>
                    <a:gd name="T4" fmla="*/ 42 w 75"/>
                    <a:gd name="T5" fmla="*/ 6 h 26"/>
                    <a:gd name="T6" fmla="*/ 75 w 75"/>
                    <a:gd name="T7" fmla="*/ 21 h 26"/>
                    <a:gd name="T8" fmla="*/ 48 w 75"/>
                    <a:gd name="T9" fmla="*/ 18 h 26"/>
                    <a:gd name="T10" fmla="*/ 39 w 75"/>
                    <a:gd name="T11" fmla="*/ 15 h 26"/>
                    <a:gd name="T12" fmla="*/ 9 w 75"/>
                    <a:gd name="T13" fmla="*/ 18 h 2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5" h="26">
                      <a:moveTo>
                        <a:pt x="9" y="18"/>
                      </a:moveTo>
                      <a:cubicBezTo>
                        <a:pt x="21" y="0"/>
                        <a:pt x="8" y="14"/>
                        <a:pt x="24" y="12"/>
                      </a:cubicBezTo>
                      <a:cubicBezTo>
                        <a:pt x="30" y="11"/>
                        <a:pt x="42" y="6"/>
                        <a:pt x="42" y="6"/>
                      </a:cubicBezTo>
                      <a:cubicBezTo>
                        <a:pt x="59" y="9"/>
                        <a:pt x="66" y="7"/>
                        <a:pt x="75" y="21"/>
                      </a:cubicBezTo>
                      <a:cubicBezTo>
                        <a:pt x="60" y="26"/>
                        <a:pt x="69" y="25"/>
                        <a:pt x="48" y="18"/>
                      </a:cubicBezTo>
                      <a:cubicBezTo>
                        <a:pt x="45" y="17"/>
                        <a:pt x="39" y="15"/>
                        <a:pt x="39" y="15"/>
                      </a:cubicBezTo>
                      <a:cubicBezTo>
                        <a:pt x="30" y="18"/>
                        <a:pt x="0" y="9"/>
                        <a:pt x="9" y="18"/>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49" name="Freeform 136"/>
                <p:cNvSpPr>
                  <a:spLocks/>
                </p:cNvSpPr>
                <p:nvPr/>
              </p:nvSpPr>
              <p:spPr bwMode="ltGray">
                <a:xfrm>
                  <a:off x="2466" y="3006"/>
                  <a:ext cx="184" cy="180"/>
                </a:xfrm>
                <a:custGeom>
                  <a:avLst/>
                  <a:gdLst>
                    <a:gd name="T0" fmla="*/ 21 w 184"/>
                    <a:gd name="T1" fmla="*/ 12 h 180"/>
                    <a:gd name="T2" fmla="*/ 51 w 184"/>
                    <a:gd name="T3" fmla="*/ 0 h 180"/>
                    <a:gd name="T4" fmla="*/ 117 w 184"/>
                    <a:gd name="T5" fmla="*/ 27 h 180"/>
                    <a:gd name="T6" fmla="*/ 150 w 184"/>
                    <a:gd name="T7" fmla="*/ 18 h 180"/>
                    <a:gd name="T8" fmla="*/ 171 w 184"/>
                    <a:gd name="T9" fmla="*/ 0 h 180"/>
                    <a:gd name="T10" fmla="*/ 162 w 184"/>
                    <a:gd name="T11" fmla="*/ 21 h 180"/>
                    <a:gd name="T12" fmla="*/ 147 w 184"/>
                    <a:gd name="T13" fmla="*/ 45 h 180"/>
                    <a:gd name="T14" fmla="*/ 105 w 184"/>
                    <a:gd name="T15" fmla="*/ 36 h 180"/>
                    <a:gd name="T16" fmla="*/ 78 w 184"/>
                    <a:gd name="T17" fmla="*/ 24 h 180"/>
                    <a:gd name="T18" fmla="*/ 69 w 184"/>
                    <a:gd name="T19" fmla="*/ 21 h 180"/>
                    <a:gd name="T20" fmla="*/ 33 w 184"/>
                    <a:gd name="T21" fmla="*/ 33 h 180"/>
                    <a:gd name="T22" fmla="*/ 27 w 184"/>
                    <a:gd name="T23" fmla="*/ 42 h 180"/>
                    <a:gd name="T24" fmla="*/ 63 w 184"/>
                    <a:gd name="T25" fmla="*/ 78 h 180"/>
                    <a:gd name="T26" fmla="*/ 120 w 184"/>
                    <a:gd name="T27" fmla="*/ 72 h 180"/>
                    <a:gd name="T28" fmla="*/ 93 w 184"/>
                    <a:gd name="T29" fmla="*/ 81 h 180"/>
                    <a:gd name="T30" fmla="*/ 75 w 184"/>
                    <a:gd name="T31" fmla="*/ 87 h 180"/>
                    <a:gd name="T32" fmla="*/ 84 w 184"/>
                    <a:gd name="T33" fmla="*/ 123 h 180"/>
                    <a:gd name="T34" fmla="*/ 99 w 184"/>
                    <a:gd name="T35" fmla="*/ 150 h 180"/>
                    <a:gd name="T36" fmla="*/ 78 w 184"/>
                    <a:gd name="T37" fmla="*/ 159 h 180"/>
                    <a:gd name="T38" fmla="*/ 66 w 184"/>
                    <a:gd name="T39" fmla="*/ 147 h 180"/>
                    <a:gd name="T40" fmla="*/ 54 w 184"/>
                    <a:gd name="T41" fmla="*/ 129 h 180"/>
                    <a:gd name="T42" fmla="*/ 36 w 184"/>
                    <a:gd name="T43" fmla="*/ 123 h 180"/>
                    <a:gd name="T44" fmla="*/ 18 w 184"/>
                    <a:gd name="T45" fmla="*/ 180 h 180"/>
                    <a:gd name="T46" fmla="*/ 21 w 184"/>
                    <a:gd name="T47" fmla="*/ 141 h 180"/>
                    <a:gd name="T48" fmla="*/ 0 w 184"/>
                    <a:gd name="T49" fmla="*/ 117 h 180"/>
                    <a:gd name="T50" fmla="*/ 9 w 184"/>
                    <a:gd name="T51" fmla="*/ 78 h 180"/>
                    <a:gd name="T52" fmla="*/ 18 w 184"/>
                    <a:gd name="T53" fmla="*/ 51 h 180"/>
                    <a:gd name="T54" fmla="*/ 21 w 184"/>
                    <a:gd name="T55" fmla="*/ 12 h 18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84" h="180">
                      <a:moveTo>
                        <a:pt x="21" y="12"/>
                      </a:moveTo>
                      <a:cubicBezTo>
                        <a:pt x="32" y="9"/>
                        <a:pt x="40" y="4"/>
                        <a:pt x="51" y="0"/>
                      </a:cubicBezTo>
                      <a:cubicBezTo>
                        <a:pt x="69" y="12"/>
                        <a:pt x="96" y="20"/>
                        <a:pt x="117" y="27"/>
                      </a:cubicBezTo>
                      <a:cubicBezTo>
                        <a:pt x="144" y="20"/>
                        <a:pt x="133" y="24"/>
                        <a:pt x="150" y="18"/>
                      </a:cubicBezTo>
                      <a:cubicBezTo>
                        <a:pt x="154" y="6"/>
                        <a:pt x="159" y="4"/>
                        <a:pt x="171" y="0"/>
                      </a:cubicBezTo>
                      <a:cubicBezTo>
                        <a:pt x="184" y="13"/>
                        <a:pt x="178" y="17"/>
                        <a:pt x="162" y="21"/>
                      </a:cubicBezTo>
                      <a:cubicBezTo>
                        <a:pt x="151" y="37"/>
                        <a:pt x="166" y="35"/>
                        <a:pt x="147" y="45"/>
                      </a:cubicBezTo>
                      <a:cubicBezTo>
                        <a:pt x="133" y="42"/>
                        <a:pt x="105" y="36"/>
                        <a:pt x="105" y="36"/>
                      </a:cubicBezTo>
                      <a:cubicBezTo>
                        <a:pt x="91" y="26"/>
                        <a:pt x="99" y="31"/>
                        <a:pt x="78" y="24"/>
                      </a:cubicBezTo>
                      <a:cubicBezTo>
                        <a:pt x="75" y="23"/>
                        <a:pt x="69" y="21"/>
                        <a:pt x="69" y="21"/>
                      </a:cubicBezTo>
                      <a:cubicBezTo>
                        <a:pt x="56" y="25"/>
                        <a:pt x="44" y="25"/>
                        <a:pt x="33" y="33"/>
                      </a:cubicBezTo>
                      <a:cubicBezTo>
                        <a:pt x="31" y="36"/>
                        <a:pt x="28" y="38"/>
                        <a:pt x="27" y="42"/>
                      </a:cubicBezTo>
                      <a:cubicBezTo>
                        <a:pt x="26" y="49"/>
                        <a:pt x="56" y="76"/>
                        <a:pt x="63" y="78"/>
                      </a:cubicBezTo>
                      <a:lnTo>
                        <a:pt x="120" y="72"/>
                      </a:lnTo>
                      <a:cubicBezTo>
                        <a:pt x="120" y="72"/>
                        <a:pt x="93" y="81"/>
                        <a:pt x="93" y="81"/>
                      </a:cubicBezTo>
                      <a:cubicBezTo>
                        <a:pt x="87" y="83"/>
                        <a:pt x="75" y="87"/>
                        <a:pt x="75" y="87"/>
                      </a:cubicBezTo>
                      <a:cubicBezTo>
                        <a:pt x="79" y="108"/>
                        <a:pt x="88" y="101"/>
                        <a:pt x="84" y="123"/>
                      </a:cubicBezTo>
                      <a:cubicBezTo>
                        <a:pt x="88" y="137"/>
                        <a:pt x="95" y="137"/>
                        <a:pt x="99" y="150"/>
                      </a:cubicBezTo>
                      <a:cubicBezTo>
                        <a:pt x="94" y="164"/>
                        <a:pt x="91" y="155"/>
                        <a:pt x="78" y="159"/>
                      </a:cubicBezTo>
                      <a:cubicBezTo>
                        <a:pt x="63" y="154"/>
                        <a:pt x="73" y="160"/>
                        <a:pt x="66" y="147"/>
                      </a:cubicBezTo>
                      <a:cubicBezTo>
                        <a:pt x="62" y="141"/>
                        <a:pt x="54" y="129"/>
                        <a:pt x="54" y="129"/>
                      </a:cubicBezTo>
                      <a:cubicBezTo>
                        <a:pt x="50" y="114"/>
                        <a:pt x="46" y="108"/>
                        <a:pt x="36" y="123"/>
                      </a:cubicBezTo>
                      <a:cubicBezTo>
                        <a:pt x="41" y="137"/>
                        <a:pt x="30" y="172"/>
                        <a:pt x="18" y="180"/>
                      </a:cubicBezTo>
                      <a:cubicBezTo>
                        <a:pt x="13" y="166"/>
                        <a:pt x="18" y="155"/>
                        <a:pt x="21" y="141"/>
                      </a:cubicBezTo>
                      <a:cubicBezTo>
                        <a:pt x="7" y="120"/>
                        <a:pt x="15" y="127"/>
                        <a:pt x="0" y="117"/>
                      </a:cubicBezTo>
                      <a:cubicBezTo>
                        <a:pt x="3" y="104"/>
                        <a:pt x="6" y="91"/>
                        <a:pt x="9" y="78"/>
                      </a:cubicBezTo>
                      <a:cubicBezTo>
                        <a:pt x="11" y="69"/>
                        <a:pt x="18" y="51"/>
                        <a:pt x="18" y="51"/>
                      </a:cubicBezTo>
                      <a:cubicBezTo>
                        <a:pt x="9" y="37"/>
                        <a:pt x="8" y="25"/>
                        <a:pt x="21" y="12"/>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50" name="Freeform 137"/>
                <p:cNvSpPr>
                  <a:spLocks/>
                </p:cNvSpPr>
                <p:nvPr/>
              </p:nvSpPr>
              <p:spPr bwMode="ltGray">
                <a:xfrm>
                  <a:off x="2466" y="3249"/>
                  <a:ext cx="114" cy="48"/>
                </a:xfrm>
                <a:custGeom>
                  <a:avLst/>
                  <a:gdLst>
                    <a:gd name="T0" fmla="*/ 27 w 114"/>
                    <a:gd name="T1" fmla="*/ 0 h 48"/>
                    <a:gd name="T2" fmla="*/ 45 w 114"/>
                    <a:gd name="T3" fmla="*/ 3 h 48"/>
                    <a:gd name="T4" fmla="*/ 63 w 114"/>
                    <a:gd name="T5" fmla="*/ 9 h 48"/>
                    <a:gd name="T6" fmla="*/ 114 w 114"/>
                    <a:gd name="T7" fmla="*/ 6 h 48"/>
                    <a:gd name="T8" fmla="*/ 111 w 114"/>
                    <a:gd name="T9" fmla="*/ 15 h 48"/>
                    <a:gd name="T10" fmla="*/ 93 w 114"/>
                    <a:gd name="T11" fmla="*/ 21 h 48"/>
                    <a:gd name="T12" fmla="*/ 51 w 114"/>
                    <a:gd name="T13" fmla="*/ 18 h 48"/>
                    <a:gd name="T14" fmla="*/ 39 w 114"/>
                    <a:gd name="T15" fmla="*/ 21 h 48"/>
                    <a:gd name="T16" fmla="*/ 48 w 114"/>
                    <a:gd name="T17" fmla="*/ 27 h 48"/>
                    <a:gd name="T18" fmla="*/ 33 w 114"/>
                    <a:gd name="T19" fmla="*/ 48 h 48"/>
                    <a:gd name="T20" fmla="*/ 0 w 114"/>
                    <a:gd name="T21" fmla="*/ 24 h 48"/>
                    <a:gd name="T22" fmla="*/ 24 w 114"/>
                    <a:gd name="T23" fmla="*/ 12 h 48"/>
                    <a:gd name="T24" fmla="*/ 27 w 114"/>
                    <a:gd name="T25" fmla="*/ 0 h 4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4" h="48">
                      <a:moveTo>
                        <a:pt x="27" y="0"/>
                      </a:moveTo>
                      <a:cubicBezTo>
                        <a:pt x="33" y="1"/>
                        <a:pt x="39" y="2"/>
                        <a:pt x="45" y="3"/>
                      </a:cubicBezTo>
                      <a:cubicBezTo>
                        <a:pt x="51" y="5"/>
                        <a:pt x="63" y="9"/>
                        <a:pt x="63" y="9"/>
                      </a:cubicBezTo>
                      <a:cubicBezTo>
                        <a:pt x="81" y="5"/>
                        <a:pt x="96" y="2"/>
                        <a:pt x="114" y="6"/>
                      </a:cubicBezTo>
                      <a:cubicBezTo>
                        <a:pt x="113" y="9"/>
                        <a:pt x="114" y="13"/>
                        <a:pt x="111" y="15"/>
                      </a:cubicBezTo>
                      <a:cubicBezTo>
                        <a:pt x="106" y="19"/>
                        <a:pt x="93" y="21"/>
                        <a:pt x="93" y="21"/>
                      </a:cubicBezTo>
                      <a:cubicBezTo>
                        <a:pt x="79" y="20"/>
                        <a:pt x="65" y="18"/>
                        <a:pt x="51" y="18"/>
                      </a:cubicBezTo>
                      <a:cubicBezTo>
                        <a:pt x="47" y="18"/>
                        <a:pt x="40" y="17"/>
                        <a:pt x="39" y="21"/>
                      </a:cubicBezTo>
                      <a:cubicBezTo>
                        <a:pt x="38" y="24"/>
                        <a:pt x="45" y="25"/>
                        <a:pt x="48" y="27"/>
                      </a:cubicBezTo>
                      <a:cubicBezTo>
                        <a:pt x="53" y="42"/>
                        <a:pt x="47" y="44"/>
                        <a:pt x="33" y="48"/>
                      </a:cubicBezTo>
                      <a:cubicBezTo>
                        <a:pt x="20" y="39"/>
                        <a:pt x="15" y="29"/>
                        <a:pt x="0" y="24"/>
                      </a:cubicBezTo>
                      <a:cubicBezTo>
                        <a:pt x="14" y="15"/>
                        <a:pt x="15" y="26"/>
                        <a:pt x="24" y="12"/>
                      </a:cubicBezTo>
                      <a:cubicBezTo>
                        <a:pt x="20" y="1"/>
                        <a:pt x="18" y="4"/>
                        <a:pt x="27" y="0"/>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51" name="Freeform 138"/>
                <p:cNvSpPr>
                  <a:spLocks/>
                </p:cNvSpPr>
                <p:nvPr/>
              </p:nvSpPr>
              <p:spPr bwMode="ltGray">
                <a:xfrm>
                  <a:off x="2604" y="3256"/>
                  <a:ext cx="97" cy="56"/>
                </a:xfrm>
                <a:custGeom>
                  <a:avLst/>
                  <a:gdLst>
                    <a:gd name="T0" fmla="*/ 3 w 97"/>
                    <a:gd name="T1" fmla="*/ 50 h 56"/>
                    <a:gd name="T2" fmla="*/ 6 w 97"/>
                    <a:gd name="T3" fmla="*/ 35 h 56"/>
                    <a:gd name="T4" fmla="*/ 78 w 97"/>
                    <a:gd name="T5" fmla="*/ 8 h 56"/>
                    <a:gd name="T6" fmla="*/ 90 w 97"/>
                    <a:gd name="T7" fmla="*/ 2 h 56"/>
                    <a:gd name="T8" fmla="*/ 96 w 97"/>
                    <a:gd name="T9" fmla="*/ 20 h 56"/>
                    <a:gd name="T10" fmla="*/ 87 w 97"/>
                    <a:gd name="T11" fmla="*/ 23 h 56"/>
                    <a:gd name="T12" fmla="*/ 78 w 97"/>
                    <a:gd name="T13" fmla="*/ 29 h 56"/>
                    <a:gd name="T14" fmla="*/ 60 w 97"/>
                    <a:gd name="T15" fmla="*/ 35 h 56"/>
                    <a:gd name="T16" fmla="*/ 15 w 97"/>
                    <a:gd name="T17" fmla="*/ 56 h 56"/>
                    <a:gd name="T18" fmla="*/ 3 w 97"/>
                    <a:gd name="T19" fmla="*/ 53 h 56"/>
                    <a:gd name="T20" fmla="*/ 0 w 97"/>
                    <a:gd name="T21" fmla="*/ 44 h 56"/>
                    <a:gd name="T22" fmla="*/ 3 w 97"/>
                    <a:gd name="T23" fmla="*/ 50 h 5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97" h="56">
                      <a:moveTo>
                        <a:pt x="3" y="50"/>
                      </a:moveTo>
                      <a:cubicBezTo>
                        <a:pt x="4" y="45"/>
                        <a:pt x="3" y="39"/>
                        <a:pt x="6" y="35"/>
                      </a:cubicBezTo>
                      <a:cubicBezTo>
                        <a:pt x="11" y="26"/>
                        <a:pt x="67" y="10"/>
                        <a:pt x="78" y="8"/>
                      </a:cubicBezTo>
                      <a:cubicBezTo>
                        <a:pt x="56" y="1"/>
                        <a:pt x="84" y="0"/>
                        <a:pt x="90" y="2"/>
                      </a:cubicBezTo>
                      <a:cubicBezTo>
                        <a:pt x="92" y="8"/>
                        <a:pt x="94" y="14"/>
                        <a:pt x="96" y="20"/>
                      </a:cubicBezTo>
                      <a:cubicBezTo>
                        <a:pt x="97" y="23"/>
                        <a:pt x="90" y="22"/>
                        <a:pt x="87" y="23"/>
                      </a:cubicBezTo>
                      <a:cubicBezTo>
                        <a:pt x="84" y="25"/>
                        <a:pt x="81" y="28"/>
                        <a:pt x="78" y="29"/>
                      </a:cubicBezTo>
                      <a:cubicBezTo>
                        <a:pt x="72" y="32"/>
                        <a:pt x="66" y="33"/>
                        <a:pt x="60" y="35"/>
                      </a:cubicBezTo>
                      <a:cubicBezTo>
                        <a:pt x="44" y="40"/>
                        <a:pt x="31" y="51"/>
                        <a:pt x="15" y="56"/>
                      </a:cubicBezTo>
                      <a:cubicBezTo>
                        <a:pt x="11" y="55"/>
                        <a:pt x="6" y="56"/>
                        <a:pt x="3" y="53"/>
                      </a:cubicBezTo>
                      <a:cubicBezTo>
                        <a:pt x="1" y="51"/>
                        <a:pt x="0" y="47"/>
                        <a:pt x="0" y="44"/>
                      </a:cubicBezTo>
                      <a:cubicBezTo>
                        <a:pt x="0" y="42"/>
                        <a:pt x="2" y="48"/>
                        <a:pt x="3" y="50"/>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52" name="Freeform 139"/>
                <p:cNvSpPr>
                  <a:spLocks/>
                </p:cNvSpPr>
                <p:nvPr/>
              </p:nvSpPr>
              <p:spPr bwMode="ltGray">
                <a:xfrm>
                  <a:off x="2822" y="3246"/>
                  <a:ext cx="22" cy="25"/>
                </a:xfrm>
                <a:custGeom>
                  <a:avLst/>
                  <a:gdLst>
                    <a:gd name="T0" fmla="*/ 7 w 22"/>
                    <a:gd name="T1" fmla="*/ 18 h 25"/>
                    <a:gd name="T2" fmla="*/ 22 w 22"/>
                    <a:gd name="T3" fmla="*/ 15 h 25"/>
                    <a:gd name="T4" fmla="*/ 7 w 22"/>
                    <a:gd name="T5" fmla="*/ 18 h 25"/>
                    <a:gd name="T6" fmla="*/ 0 60000 65536"/>
                    <a:gd name="T7" fmla="*/ 0 60000 65536"/>
                    <a:gd name="T8" fmla="*/ 0 60000 65536"/>
                  </a:gdLst>
                  <a:ahLst/>
                  <a:cxnLst>
                    <a:cxn ang="T6">
                      <a:pos x="T0" y="T1"/>
                    </a:cxn>
                    <a:cxn ang="T7">
                      <a:pos x="T2" y="T3"/>
                    </a:cxn>
                    <a:cxn ang="T8">
                      <a:pos x="T4" y="T5"/>
                    </a:cxn>
                  </a:cxnLst>
                  <a:rect l="0" t="0" r="r" b="b"/>
                  <a:pathLst>
                    <a:path w="22" h="25">
                      <a:moveTo>
                        <a:pt x="7" y="18"/>
                      </a:moveTo>
                      <a:cubicBezTo>
                        <a:pt x="11" y="7"/>
                        <a:pt x="17" y="0"/>
                        <a:pt x="22" y="15"/>
                      </a:cubicBezTo>
                      <a:cubicBezTo>
                        <a:pt x="3" y="21"/>
                        <a:pt x="0" y="25"/>
                        <a:pt x="7" y="18"/>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53" name="Freeform 140"/>
                <p:cNvSpPr>
                  <a:spLocks/>
                </p:cNvSpPr>
                <p:nvPr/>
              </p:nvSpPr>
              <p:spPr bwMode="ltGray">
                <a:xfrm>
                  <a:off x="2913" y="3194"/>
                  <a:ext cx="29" cy="33"/>
                </a:xfrm>
                <a:custGeom>
                  <a:avLst/>
                  <a:gdLst>
                    <a:gd name="T0" fmla="*/ 12 w 29"/>
                    <a:gd name="T1" fmla="*/ 28 h 33"/>
                    <a:gd name="T2" fmla="*/ 27 w 29"/>
                    <a:gd name="T3" fmla="*/ 22 h 33"/>
                    <a:gd name="T4" fmla="*/ 24 w 29"/>
                    <a:gd name="T5" fmla="*/ 31 h 33"/>
                    <a:gd name="T6" fmla="*/ 12 w 29"/>
                    <a:gd name="T7" fmla="*/ 28 h 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 h="33">
                      <a:moveTo>
                        <a:pt x="12" y="28"/>
                      </a:moveTo>
                      <a:cubicBezTo>
                        <a:pt x="10" y="23"/>
                        <a:pt x="0" y="0"/>
                        <a:pt x="27" y="22"/>
                      </a:cubicBezTo>
                      <a:cubicBezTo>
                        <a:pt x="29" y="24"/>
                        <a:pt x="27" y="30"/>
                        <a:pt x="24" y="31"/>
                      </a:cubicBezTo>
                      <a:cubicBezTo>
                        <a:pt x="20" y="33"/>
                        <a:pt x="16" y="29"/>
                        <a:pt x="12" y="28"/>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54" name="Freeform 141"/>
                <p:cNvSpPr>
                  <a:spLocks/>
                </p:cNvSpPr>
                <p:nvPr/>
              </p:nvSpPr>
              <p:spPr bwMode="ltGray">
                <a:xfrm>
                  <a:off x="2894" y="3234"/>
                  <a:ext cx="33" cy="24"/>
                </a:xfrm>
                <a:custGeom>
                  <a:avLst/>
                  <a:gdLst>
                    <a:gd name="T0" fmla="*/ 25 w 33"/>
                    <a:gd name="T1" fmla="*/ 0 h 24"/>
                    <a:gd name="T2" fmla="*/ 25 w 33"/>
                    <a:gd name="T3" fmla="*/ 0 h 24"/>
                    <a:gd name="T4" fmla="*/ 0 60000 65536"/>
                    <a:gd name="T5" fmla="*/ 0 60000 65536"/>
                  </a:gdLst>
                  <a:ahLst/>
                  <a:cxnLst>
                    <a:cxn ang="T4">
                      <a:pos x="T0" y="T1"/>
                    </a:cxn>
                    <a:cxn ang="T5">
                      <a:pos x="T2" y="T3"/>
                    </a:cxn>
                  </a:cxnLst>
                  <a:rect l="0" t="0" r="r" b="b"/>
                  <a:pathLst>
                    <a:path w="33" h="24">
                      <a:moveTo>
                        <a:pt x="25" y="0"/>
                      </a:moveTo>
                      <a:cubicBezTo>
                        <a:pt x="33" y="24"/>
                        <a:pt x="0" y="17"/>
                        <a:pt x="25" y="0"/>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55" name="Freeform 142"/>
                <p:cNvSpPr>
                  <a:spLocks/>
                </p:cNvSpPr>
                <p:nvPr/>
              </p:nvSpPr>
              <p:spPr bwMode="ltGray">
                <a:xfrm>
                  <a:off x="2814" y="3078"/>
                  <a:ext cx="607" cy="228"/>
                </a:xfrm>
                <a:custGeom>
                  <a:avLst/>
                  <a:gdLst>
                    <a:gd name="T0" fmla="*/ 238 w 607"/>
                    <a:gd name="T1" fmla="*/ 186 h 228"/>
                    <a:gd name="T2" fmla="*/ 217 w 607"/>
                    <a:gd name="T3" fmla="*/ 177 h 228"/>
                    <a:gd name="T4" fmla="*/ 223 w 607"/>
                    <a:gd name="T5" fmla="*/ 201 h 228"/>
                    <a:gd name="T6" fmla="*/ 244 w 607"/>
                    <a:gd name="T7" fmla="*/ 192 h 228"/>
                    <a:gd name="T8" fmla="*/ 262 w 607"/>
                    <a:gd name="T9" fmla="*/ 198 h 228"/>
                    <a:gd name="T10" fmla="*/ 334 w 607"/>
                    <a:gd name="T11" fmla="*/ 216 h 228"/>
                    <a:gd name="T12" fmla="*/ 382 w 607"/>
                    <a:gd name="T13" fmla="*/ 213 h 228"/>
                    <a:gd name="T14" fmla="*/ 385 w 607"/>
                    <a:gd name="T15" fmla="*/ 204 h 228"/>
                    <a:gd name="T16" fmla="*/ 367 w 607"/>
                    <a:gd name="T17" fmla="*/ 192 h 228"/>
                    <a:gd name="T18" fmla="*/ 361 w 607"/>
                    <a:gd name="T19" fmla="*/ 183 h 228"/>
                    <a:gd name="T20" fmla="*/ 379 w 607"/>
                    <a:gd name="T21" fmla="*/ 189 h 228"/>
                    <a:gd name="T22" fmla="*/ 433 w 607"/>
                    <a:gd name="T23" fmla="*/ 171 h 228"/>
                    <a:gd name="T24" fmla="*/ 469 w 607"/>
                    <a:gd name="T25" fmla="*/ 186 h 228"/>
                    <a:gd name="T26" fmla="*/ 511 w 607"/>
                    <a:gd name="T27" fmla="*/ 216 h 228"/>
                    <a:gd name="T28" fmla="*/ 538 w 607"/>
                    <a:gd name="T29" fmla="*/ 228 h 228"/>
                    <a:gd name="T30" fmla="*/ 577 w 607"/>
                    <a:gd name="T31" fmla="*/ 225 h 228"/>
                    <a:gd name="T32" fmla="*/ 601 w 607"/>
                    <a:gd name="T33" fmla="*/ 222 h 228"/>
                    <a:gd name="T34" fmla="*/ 592 w 607"/>
                    <a:gd name="T35" fmla="*/ 204 h 228"/>
                    <a:gd name="T36" fmla="*/ 571 w 607"/>
                    <a:gd name="T37" fmla="*/ 201 h 228"/>
                    <a:gd name="T38" fmla="*/ 553 w 607"/>
                    <a:gd name="T39" fmla="*/ 189 h 228"/>
                    <a:gd name="T40" fmla="*/ 535 w 607"/>
                    <a:gd name="T41" fmla="*/ 183 h 228"/>
                    <a:gd name="T42" fmla="*/ 505 w 607"/>
                    <a:gd name="T43" fmla="*/ 153 h 228"/>
                    <a:gd name="T44" fmla="*/ 502 w 607"/>
                    <a:gd name="T45" fmla="*/ 144 h 228"/>
                    <a:gd name="T46" fmla="*/ 511 w 607"/>
                    <a:gd name="T47" fmla="*/ 141 h 228"/>
                    <a:gd name="T48" fmla="*/ 502 w 607"/>
                    <a:gd name="T49" fmla="*/ 123 h 228"/>
                    <a:gd name="T50" fmla="*/ 475 w 607"/>
                    <a:gd name="T51" fmla="*/ 114 h 228"/>
                    <a:gd name="T52" fmla="*/ 466 w 607"/>
                    <a:gd name="T53" fmla="*/ 111 h 228"/>
                    <a:gd name="T54" fmla="*/ 355 w 607"/>
                    <a:gd name="T55" fmla="*/ 66 h 228"/>
                    <a:gd name="T56" fmla="*/ 280 w 607"/>
                    <a:gd name="T57" fmla="*/ 42 h 228"/>
                    <a:gd name="T58" fmla="*/ 241 w 607"/>
                    <a:gd name="T59" fmla="*/ 33 h 228"/>
                    <a:gd name="T60" fmla="*/ 223 w 607"/>
                    <a:gd name="T61" fmla="*/ 27 h 228"/>
                    <a:gd name="T62" fmla="*/ 178 w 607"/>
                    <a:gd name="T63" fmla="*/ 42 h 228"/>
                    <a:gd name="T64" fmla="*/ 166 w 607"/>
                    <a:gd name="T65" fmla="*/ 18 h 228"/>
                    <a:gd name="T66" fmla="*/ 142 w 607"/>
                    <a:gd name="T67" fmla="*/ 9 h 228"/>
                    <a:gd name="T68" fmla="*/ 142 w 607"/>
                    <a:gd name="T69" fmla="*/ 24 h 228"/>
                    <a:gd name="T70" fmla="*/ 166 w 607"/>
                    <a:gd name="T71" fmla="*/ 39 h 228"/>
                    <a:gd name="T72" fmla="*/ 172 w 607"/>
                    <a:gd name="T73" fmla="*/ 48 h 228"/>
                    <a:gd name="T74" fmla="*/ 163 w 607"/>
                    <a:gd name="T75" fmla="*/ 51 h 228"/>
                    <a:gd name="T76" fmla="*/ 151 w 607"/>
                    <a:gd name="T77" fmla="*/ 63 h 228"/>
                    <a:gd name="T78" fmla="*/ 124 w 607"/>
                    <a:gd name="T79" fmla="*/ 72 h 228"/>
                    <a:gd name="T80" fmla="*/ 109 w 607"/>
                    <a:gd name="T81" fmla="*/ 48 h 228"/>
                    <a:gd name="T82" fmla="*/ 88 w 607"/>
                    <a:gd name="T83" fmla="*/ 6 h 228"/>
                    <a:gd name="T84" fmla="*/ 61 w 607"/>
                    <a:gd name="T85" fmla="*/ 3 h 228"/>
                    <a:gd name="T86" fmla="*/ 52 w 607"/>
                    <a:gd name="T87" fmla="*/ 0 h 228"/>
                    <a:gd name="T88" fmla="*/ 13 w 607"/>
                    <a:gd name="T89" fmla="*/ 15 h 228"/>
                    <a:gd name="T90" fmla="*/ 34 w 607"/>
                    <a:gd name="T91" fmla="*/ 39 h 228"/>
                    <a:gd name="T92" fmla="*/ 49 w 607"/>
                    <a:gd name="T93" fmla="*/ 54 h 228"/>
                    <a:gd name="T94" fmla="*/ 67 w 607"/>
                    <a:gd name="T95" fmla="*/ 48 h 228"/>
                    <a:gd name="T96" fmla="*/ 94 w 607"/>
                    <a:gd name="T97" fmla="*/ 51 h 228"/>
                    <a:gd name="T98" fmla="*/ 76 w 607"/>
                    <a:gd name="T99" fmla="*/ 57 h 228"/>
                    <a:gd name="T100" fmla="*/ 49 w 607"/>
                    <a:gd name="T101" fmla="*/ 66 h 228"/>
                    <a:gd name="T102" fmla="*/ 70 w 607"/>
                    <a:gd name="T103" fmla="*/ 93 h 228"/>
                    <a:gd name="T104" fmla="*/ 97 w 607"/>
                    <a:gd name="T105" fmla="*/ 66 h 228"/>
                    <a:gd name="T106" fmla="*/ 97 w 607"/>
                    <a:gd name="T107" fmla="*/ 93 h 228"/>
                    <a:gd name="T108" fmla="*/ 115 w 607"/>
                    <a:gd name="T109" fmla="*/ 99 h 228"/>
                    <a:gd name="T110" fmla="*/ 133 w 607"/>
                    <a:gd name="T111" fmla="*/ 93 h 228"/>
                    <a:gd name="T112" fmla="*/ 136 w 607"/>
                    <a:gd name="T113" fmla="*/ 102 h 228"/>
                    <a:gd name="T114" fmla="*/ 220 w 607"/>
                    <a:gd name="T115" fmla="*/ 132 h 228"/>
                    <a:gd name="T116" fmla="*/ 238 w 607"/>
                    <a:gd name="T117" fmla="*/ 147 h 228"/>
                    <a:gd name="T118" fmla="*/ 274 w 607"/>
                    <a:gd name="T119" fmla="*/ 198 h 228"/>
                    <a:gd name="T120" fmla="*/ 238 w 607"/>
                    <a:gd name="T121" fmla="*/ 186 h 22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07" h="228">
                      <a:moveTo>
                        <a:pt x="238" y="186"/>
                      </a:moveTo>
                      <a:cubicBezTo>
                        <a:pt x="234" y="173"/>
                        <a:pt x="229" y="173"/>
                        <a:pt x="217" y="177"/>
                      </a:cubicBezTo>
                      <a:cubicBezTo>
                        <a:pt x="209" y="189"/>
                        <a:pt x="208" y="196"/>
                        <a:pt x="223" y="201"/>
                      </a:cubicBezTo>
                      <a:cubicBezTo>
                        <a:pt x="230" y="199"/>
                        <a:pt x="236" y="192"/>
                        <a:pt x="244" y="192"/>
                      </a:cubicBezTo>
                      <a:cubicBezTo>
                        <a:pt x="250" y="192"/>
                        <a:pt x="262" y="198"/>
                        <a:pt x="262" y="198"/>
                      </a:cubicBezTo>
                      <a:cubicBezTo>
                        <a:pt x="291" y="192"/>
                        <a:pt x="307" y="211"/>
                        <a:pt x="334" y="216"/>
                      </a:cubicBezTo>
                      <a:cubicBezTo>
                        <a:pt x="350" y="212"/>
                        <a:pt x="364" y="215"/>
                        <a:pt x="382" y="213"/>
                      </a:cubicBezTo>
                      <a:cubicBezTo>
                        <a:pt x="383" y="210"/>
                        <a:pt x="387" y="207"/>
                        <a:pt x="385" y="204"/>
                      </a:cubicBezTo>
                      <a:cubicBezTo>
                        <a:pt x="381" y="198"/>
                        <a:pt x="367" y="192"/>
                        <a:pt x="367" y="192"/>
                      </a:cubicBezTo>
                      <a:cubicBezTo>
                        <a:pt x="365" y="189"/>
                        <a:pt x="358" y="184"/>
                        <a:pt x="361" y="183"/>
                      </a:cubicBezTo>
                      <a:cubicBezTo>
                        <a:pt x="367" y="181"/>
                        <a:pt x="379" y="189"/>
                        <a:pt x="379" y="189"/>
                      </a:cubicBezTo>
                      <a:cubicBezTo>
                        <a:pt x="398" y="183"/>
                        <a:pt x="413" y="175"/>
                        <a:pt x="433" y="171"/>
                      </a:cubicBezTo>
                      <a:cubicBezTo>
                        <a:pt x="447" y="176"/>
                        <a:pt x="457" y="178"/>
                        <a:pt x="469" y="186"/>
                      </a:cubicBezTo>
                      <a:cubicBezTo>
                        <a:pt x="478" y="200"/>
                        <a:pt x="497" y="207"/>
                        <a:pt x="511" y="216"/>
                      </a:cubicBezTo>
                      <a:cubicBezTo>
                        <a:pt x="519" y="221"/>
                        <a:pt x="538" y="228"/>
                        <a:pt x="538" y="228"/>
                      </a:cubicBezTo>
                      <a:cubicBezTo>
                        <a:pt x="563" y="220"/>
                        <a:pt x="550" y="221"/>
                        <a:pt x="577" y="225"/>
                      </a:cubicBezTo>
                      <a:cubicBezTo>
                        <a:pt x="585" y="224"/>
                        <a:pt x="594" y="226"/>
                        <a:pt x="601" y="222"/>
                      </a:cubicBezTo>
                      <a:cubicBezTo>
                        <a:pt x="607" y="219"/>
                        <a:pt x="598" y="207"/>
                        <a:pt x="592" y="204"/>
                      </a:cubicBezTo>
                      <a:cubicBezTo>
                        <a:pt x="586" y="201"/>
                        <a:pt x="578" y="202"/>
                        <a:pt x="571" y="201"/>
                      </a:cubicBezTo>
                      <a:cubicBezTo>
                        <a:pt x="565" y="197"/>
                        <a:pt x="560" y="191"/>
                        <a:pt x="553" y="189"/>
                      </a:cubicBezTo>
                      <a:cubicBezTo>
                        <a:pt x="547" y="187"/>
                        <a:pt x="535" y="183"/>
                        <a:pt x="535" y="183"/>
                      </a:cubicBezTo>
                      <a:cubicBezTo>
                        <a:pt x="531" y="170"/>
                        <a:pt x="517" y="161"/>
                        <a:pt x="505" y="153"/>
                      </a:cubicBezTo>
                      <a:cubicBezTo>
                        <a:pt x="504" y="150"/>
                        <a:pt x="501" y="147"/>
                        <a:pt x="502" y="144"/>
                      </a:cubicBezTo>
                      <a:cubicBezTo>
                        <a:pt x="503" y="141"/>
                        <a:pt x="510" y="144"/>
                        <a:pt x="511" y="141"/>
                      </a:cubicBezTo>
                      <a:cubicBezTo>
                        <a:pt x="512" y="138"/>
                        <a:pt x="503" y="124"/>
                        <a:pt x="502" y="123"/>
                      </a:cubicBezTo>
                      <a:cubicBezTo>
                        <a:pt x="502" y="123"/>
                        <a:pt x="480" y="116"/>
                        <a:pt x="475" y="114"/>
                      </a:cubicBezTo>
                      <a:cubicBezTo>
                        <a:pt x="472" y="113"/>
                        <a:pt x="466" y="111"/>
                        <a:pt x="466" y="111"/>
                      </a:cubicBezTo>
                      <a:cubicBezTo>
                        <a:pt x="437" y="82"/>
                        <a:pt x="395" y="70"/>
                        <a:pt x="355" y="66"/>
                      </a:cubicBezTo>
                      <a:cubicBezTo>
                        <a:pt x="330" y="58"/>
                        <a:pt x="305" y="48"/>
                        <a:pt x="280" y="42"/>
                      </a:cubicBezTo>
                      <a:cubicBezTo>
                        <a:pt x="264" y="47"/>
                        <a:pt x="255" y="39"/>
                        <a:pt x="241" y="33"/>
                      </a:cubicBezTo>
                      <a:cubicBezTo>
                        <a:pt x="235" y="30"/>
                        <a:pt x="223" y="27"/>
                        <a:pt x="223" y="27"/>
                      </a:cubicBezTo>
                      <a:cubicBezTo>
                        <a:pt x="205" y="30"/>
                        <a:pt x="195" y="36"/>
                        <a:pt x="178" y="42"/>
                      </a:cubicBezTo>
                      <a:cubicBezTo>
                        <a:pt x="170" y="31"/>
                        <a:pt x="161" y="32"/>
                        <a:pt x="166" y="18"/>
                      </a:cubicBezTo>
                      <a:cubicBezTo>
                        <a:pt x="158" y="7"/>
                        <a:pt x="155" y="5"/>
                        <a:pt x="142" y="9"/>
                      </a:cubicBezTo>
                      <a:cubicBezTo>
                        <a:pt x="148" y="27"/>
                        <a:pt x="165" y="18"/>
                        <a:pt x="142" y="24"/>
                      </a:cubicBezTo>
                      <a:cubicBezTo>
                        <a:pt x="146" y="37"/>
                        <a:pt x="153" y="36"/>
                        <a:pt x="166" y="39"/>
                      </a:cubicBezTo>
                      <a:cubicBezTo>
                        <a:pt x="168" y="42"/>
                        <a:pt x="173" y="45"/>
                        <a:pt x="172" y="48"/>
                      </a:cubicBezTo>
                      <a:cubicBezTo>
                        <a:pt x="171" y="51"/>
                        <a:pt x="165" y="49"/>
                        <a:pt x="163" y="51"/>
                      </a:cubicBezTo>
                      <a:cubicBezTo>
                        <a:pt x="147" y="67"/>
                        <a:pt x="175" y="55"/>
                        <a:pt x="151" y="63"/>
                      </a:cubicBezTo>
                      <a:cubicBezTo>
                        <a:pt x="142" y="76"/>
                        <a:pt x="139" y="76"/>
                        <a:pt x="124" y="72"/>
                      </a:cubicBezTo>
                      <a:cubicBezTo>
                        <a:pt x="117" y="51"/>
                        <a:pt x="123" y="58"/>
                        <a:pt x="109" y="48"/>
                      </a:cubicBezTo>
                      <a:cubicBezTo>
                        <a:pt x="99" y="33"/>
                        <a:pt x="104" y="17"/>
                        <a:pt x="88" y="6"/>
                      </a:cubicBezTo>
                      <a:cubicBezTo>
                        <a:pt x="73" y="11"/>
                        <a:pt x="82" y="10"/>
                        <a:pt x="61" y="3"/>
                      </a:cubicBezTo>
                      <a:cubicBezTo>
                        <a:pt x="58" y="2"/>
                        <a:pt x="52" y="0"/>
                        <a:pt x="52" y="0"/>
                      </a:cubicBezTo>
                      <a:cubicBezTo>
                        <a:pt x="38" y="4"/>
                        <a:pt x="25" y="7"/>
                        <a:pt x="13" y="15"/>
                      </a:cubicBezTo>
                      <a:cubicBezTo>
                        <a:pt x="0" y="35"/>
                        <a:pt x="17" y="36"/>
                        <a:pt x="34" y="39"/>
                      </a:cubicBezTo>
                      <a:cubicBezTo>
                        <a:pt x="37" y="43"/>
                        <a:pt x="42" y="54"/>
                        <a:pt x="49" y="54"/>
                      </a:cubicBezTo>
                      <a:cubicBezTo>
                        <a:pt x="55" y="54"/>
                        <a:pt x="67" y="48"/>
                        <a:pt x="67" y="48"/>
                      </a:cubicBezTo>
                      <a:cubicBezTo>
                        <a:pt x="76" y="49"/>
                        <a:pt x="88" y="45"/>
                        <a:pt x="94" y="51"/>
                      </a:cubicBezTo>
                      <a:cubicBezTo>
                        <a:pt x="98" y="55"/>
                        <a:pt x="82" y="55"/>
                        <a:pt x="76" y="57"/>
                      </a:cubicBezTo>
                      <a:cubicBezTo>
                        <a:pt x="67" y="60"/>
                        <a:pt x="49" y="66"/>
                        <a:pt x="49" y="66"/>
                      </a:cubicBezTo>
                      <a:cubicBezTo>
                        <a:pt x="53" y="81"/>
                        <a:pt x="58" y="85"/>
                        <a:pt x="70" y="93"/>
                      </a:cubicBezTo>
                      <a:cubicBezTo>
                        <a:pt x="88" y="87"/>
                        <a:pt x="81" y="71"/>
                        <a:pt x="97" y="66"/>
                      </a:cubicBezTo>
                      <a:cubicBezTo>
                        <a:pt x="97" y="68"/>
                        <a:pt x="90" y="88"/>
                        <a:pt x="97" y="93"/>
                      </a:cubicBezTo>
                      <a:cubicBezTo>
                        <a:pt x="102" y="97"/>
                        <a:pt x="115" y="99"/>
                        <a:pt x="115" y="99"/>
                      </a:cubicBezTo>
                      <a:cubicBezTo>
                        <a:pt x="120" y="91"/>
                        <a:pt x="121" y="84"/>
                        <a:pt x="133" y="93"/>
                      </a:cubicBezTo>
                      <a:cubicBezTo>
                        <a:pt x="135" y="95"/>
                        <a:pt x="134" y="100"/>
                        <a:pt x="136" y="102"/>
                      </a:cubicBezTo>
                      <a:cubicBezTo>
                        <a:pt x="150" y="120"/>
                        <a:pt x="199" y="125"/>
                        <a:pt x="220" y="132"/>
                      </a:cubicBezTo>
                      <a:cubicBezTo>
                        <a:pt x="226" y="138"/>
                        <a:pt x="233" y="141"/>
                        <a:pt x="238" y="147"/>
                      </a:cubicBezTo>
                      <a:cubicBezTo>
                        <a:pt x="254" y="167"/>
                        <a:pt x="238" y="198"/>
                        <a:pt x="274" y="198"/>
                      </a:cubicBezTo>
                      <a:lnTo>
                        <a:pt x="238" y="186"/>
                      </a:ln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56" name="Freeform 143"/>
                <p:cNvSpPr>
                  <a:spLocks/>
                </p:cNvSpPr>
                <p:nvPr/>
              </p:nvSpPr>
              <p:spPr bwMode="ltGray">
                <a:xfrm>
                  <a:off x="3282" y="3090"/>
                  <a:ext cx="58" cy="27"/>
                </a:xfrm>
                <a:custGeom>
                  <a:avLst/>
                  <a:gdLst>
                    <a:gd name="T0" fmla="*/ 6 w 58"/>
                    <a:gd name="T1" fmla="*/ 9 h 27"/>
                    <a:gd name="T2" fmla="*/ 24 w 58"/>
                    <a:gd name="T3" fmla="*/ 3 h 27"/>
                    <a:gd name="T4" fmla="*/ 33 w 58"/>
                    <a:gd name="T5" fmla="*/ 0 h 27"/>
                    <a:gd name="T6" fmla="*/ 12 w 58"/>
                    <a:gd name="T7" fmla="*/ 18 h 27"/>
                    <a:gd name="T8" fmla="*/ 3 w 58"/>
                    <a:gd name="T9" fmla="*/ 24 h 27"/>
                    <a:gd name="T10" fmla="*/ 6 w 58"/>
                    <a:gd name="T11" fmla="*/ 9 h 2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8" h="27">
                      <a:moveTo>
                        <a:pt x="6" y="9"/>
                      </a:moveTo>
                      <a:cubicBezTo>
                        <a:pt x="12" y="7"/>
                        <a:pt x="18" y="5"/>
                        <a:pt x="24" y="3"/>
                      </a:cubicBezTo>
                      <a:cubicBezTo>
                        <a:pt x="27" y="2"/>
                        <a:pt x="33" y="0"/>
                        <a:pt x="33" y="0"/>
                      </a:cubicBezTo>
                      <a:cubicBezTo>
                        <a:pt x="58" y="8"/>
                        <a:pt x="19" y="14"/>
                        <a:pt x="12" y="18"/>
                      </a:cubicBezTo>
                      <a:cubicBezTo>
                        <a:pt x="9" y="20"/>
                        <a:pt x="5" y="27"/>
                        <a:pt x="3" y="24"/>
                      </a:cubicBezTo>
                      <a:cubicBezTo>
                        <a:pt x="0" y="20"/>
                        <a:pt x="5" y="14"/>
                        <a:pt x="6" y="9"/>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57" name="Freeform 144"/>
                <p:cNvSpPr>
                  <a:spLocks/>
                </p:cNvSpPr>
                <p:nvPr/>
              </p:nvSpPr>
              <p:spPr bwMode="ltGray">
                <a:xfrm>
                  <a:off x="3396" y="3090"/>
                  <a:ext cx="13" cy="21"/>
                </a:xfrm>
                <a:custGeom>
                  <a:avLst/>
                  <a:gdLst>
                    <a:gd name="T0" fmla="*/ 0 w 13"/>
                    <a:gd name="T1" fmla="*/ 18 h 21"/>
                    <a:gd name="T2" fmla="*/ 9 w 13"/>
                    <a:gd name="T3" fmla="*/ 21 h 21"/>
                    <a:gd name="T4" fmla="*/ 0 w 13"/>
                    <a:gd name="T5" fmla="*/ 18 h 21"/>
                    <a:gd name="T6" fmla="*/ 0 60000 65536"/>
                    <a:gd name="T7" fmla="*/ 0 60000 65536"/>
                    <a:gd name="T8" fmla="*/ 0 60000 65536"/>
                  </a:gdLst>
                  <a:ahLst/>
                  <a:cxnLst>
                    <a:cxn ang="T6">
                      <a:pos x="T0" y="T1"/>
                    </a:cxn>
                    <a:cxn ang="T7">
                      <a:pos x="T2" y="T3"/>
                    </a:cxn>
                    <a:cxn ang="T8">
                      <a:pos x="T4" y="T5"/>
                    </a:cxn>
                  </a:cxnLst>
                  <a:rect l="0" t="0" r="r" b="b"/>
                  <a:pathLst>
                    <a:path w="13" h="21">
                      <a:moveTo>
                        <a:pt x="0" y="18"/>
                      </a:moveTo>
                      <a:cubicBezTo>
                        <a:pt x="5" y="0"/>
                        <a:pt x="13" y="5"/>
                        <a:pt x="9" y="21"/>
                      </a:cubicBezTo>
                      <a:cubicBezTo>
                        <a:pt x="6" y="20"/>
                        <a:pt x="0" y="18"/>
                        <a:pt x="0" y="18"/>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58" name="Freeform 145"/>
                <p:cNvSpPr>
                  <a:spLocks/>
                </p:cNvSpPr>
                <p:nvPr/>
              </p:nvSpPr>
              <p:spPr bwMode="ltGray">
                <a:xfrm>
                  <a:off x="3348" y="3097"/>
                  <a:ext cx="146" cy="107"/>
                </a:xfrm>
                <a:custGeom>
                  <a:avLst/>
                  <a:gdLst>
                    <a:gd name="T0" fmla="*/ 93 w 146"/>
                    <a:gd name="T1" fmla="*/ 20 h 107"/>
                    <a:gd name="T2" fmla="*/ 90 w 146"/>
                    <a:gd name="T3" fmla="*/ 2 h 107"/>
                    <a:gd name="T4" fmla="*/ 117 w 146"/>
                    <a:gd name="T5" fmla="*/ 20 h 107"/>
                    <a:gd name="T6" fmla="*/ 135 w 146"/>
                    <a:gd name="T7" fmla="*/ 32 h 107"/>
                    <a:gd name="T8" fmla="*/ 132 w 146"/>
                    <a:gd name="T9" fmla="*/ 56 h 107"/>
                    <a:gd name="T10" fmla="*/ 111 w 146"/>
                    <a:gd name="T11" fmla="*/ 44 h 107"/>
                    <a:gd name="T12" fmla="*/ 108 w 146"/>
                    <a:gd name="T13" fmla="*/ 62 h 107"/>
                    <a:gd name="T14" fmla="*/ 105 w 146"/>
                    <a:gd name="T15" fmla="*/ 77 h 107"/>
                    <a:gd name="T16" fmla="*/ 87 w 146"/>
                    <a:gd name="T17" fmla="*/ 86 h 107"/>
                    <a:gd name="T18" fmla="*/ 51 w 146"/>
                    <a:gd name="T19" fmla="*/ 107 h 107"/>
                    <a:gd name="T20" fmla="*/ 33 w 146"/>
                    <a:gd name="T21" fmla="*/ 101 h 107"/>
                    <a:gd name="T22" fmla="*/ 18 w 146"/>
                    <a:gd name="T23" fmla="*/ 98 h 107"/>
                    <a:gd name="T24" fmla="*/ 0 w 146"/>
                    <a:gd name="T25" fmla="*/ 92 h 107"/>
                    <a:gd name="T26" fmla="*/ 12 w 146"/>
                    <a:gd name="T27" fmla="*/ 77 h 107"/>
                    <a:gd name="T28" fmla="*/ 30 w 146"/>
                    <a:gd name="T29" fmla="*/ 83 h 107"/>
                    <a:gd name="T30" fmla="*/ 60 w 146"/>
                    <a:gd name="T31" fmla="*/ 80 h 107"/>
                    <a:gd name="T32" fmla="*/ 87 w 146"/>
                    <a:gd name="T33" fmla="*/ 59 h 107"/>
                    <a:gd name="T34" fmla="*/ 93 w 146"/>
                    <a:gd name="T35" fmla="*/ 20 h 10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46" h="107">
                      <a:moveTo>
                        <a:pt x="93" y="20"/>
                      </a:moveTo>
                      <a:cubicBezTo>
                        <a:pt x="90" y="16"/>
                        <a:pt x="78" y="0"/>
                        <a:pt x="90" y="2"/>
                      </a:cubicBezTo>
                      <a:cubicBezTo>
                        <a:pt x="90" y="2"/>
                        <a:pt x="112" y="17"/>
                        <a:pt x="117" y="20"/>
                      </a:cubicBezTo>
                      <a:cubicBezTo>
                        <a:pt x="123" y="24"/>
                        <a:pt x="135" y="32"/>
                        <a:pt x="135" y="32"/>
                      </a:cubicBezTo>
                      <a:cubicBezTo>
                        <a:pt x="142" y="53"/>
                        <a:pt x="146" y="46"/>
                        <a:pt x="132" y="56"/>
                      </a:cubicBezTo>
                      <a:cubicBezTo>
                        <a:pt x="120" y="48"/>
                        <a:pt x="125" y="39"/>
                        <a:pt x="111" y="44"/>
                      </a:cubicBezTo>
                      <a:cubicBezTo>
                        <a:pt x="117" y="61"/>
                        <a:pt x="114" y="46"/>
                        <a:pt x="108" y="62"/>
                      </a:cubicBezTo>
                      <a:cubicBezTo>
                        <a:pt x="106" y="67"/>
                        <a:pt x="108" y="73"/>
                        <a:pt x="105" y="77"/>
                      </a:cubicBezTo>
                      <a:cubicBezTo>
                        <a:pt x="101" y="84"/>
                        <a:pt x="92" y="83"/>
                        <a:pt x="87" y="86"/>
                      </a:cubicBezTo>
                      <a:cubicBezTo>
                        <a:pt x="76" y="92"/>
                        <a:pt x="62" y="100"/>
                        <a:pt x="51" y="107"/>
                      </a:cubicBezTo>
                      <a:cubicBezTo>
                        <a:pt x="45" y="105"/>
                        <a:pt x="39" y="102"/>
                        <a:pt x="33" y="101"/>
                      </a:cubicBezTo>
                      <a:cubicBezTo>
                        <a:pt x="28" y="100"/>
                        <a:pt x="23" y="99"/>
                        <a:pt x="18" y="98"/>
                      </a:cubicBezTo>
                      <a:cubicBezTo>
                        <a:pt x="12" y="96"/>
                        <a:pt x="0" y="92"/>
                        <a:pt x="0" y="92"/>
                      </a:cubicBezTo>
                      <a:cubicBezTo>
                        <a:pt x="2" y="86"/>
                        <a:pt x="3" y="77"/>
                        <a:pt x="12" y="77"/>
                      </a:cubicBezTo>
                      <a:cubicBezTo>
                        <a:pt x="18" y="77"/>
                        <a:pt x="30" y="83"/>
                        <a:pt x="30" y="83"/>
                      </a:cubicBezTo>
                      <a:cubicBezTo>
                        <a:pt x="45" y="79"/>
                        <a:pt x="47" y="71"/>
                        <a:pt x="60" y="80"/>
                      </a:cubicBezTo>
                      <a:cubicBezTo>
                        <a:pt x="71" y="76"/>
                        <a:pt x="87" y="59"/>
                        <a:pt x="87" y="59"/>
                      </a:cubicBezTo>
                      <a:cubicBezTo>
                        <a:pt x="93" y="30"/>
                        <a:pt x="103" y="54"/>
                        <a:pt x="93" y="20"/>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59" name="Freeform 146"/>
                <p:cNvSpPr>
                  <a:spLocks/>
                </p:cNvSpPr>
                <p:nvPr/>
              </p:nvSpPr>
              <p:spPr bwMode="ltGray">
                <a:xfrm>
                  <a:off x="3530" y="3153"/>
                  <a:ext cx="34" cy="41"/>
                </a:xfrm>
                <a:custGeom>
                  <a:avLst/>
                  <a:gdLst>
                    <a:gd name="T0" fmla="*/ 13 w 34"/>
                    <a:gd name="T1" fmla="*/ 24 h 41"/>
                    <a:gd name="T2" fmla="*/ 13 w 34"/>
                    <a:gd name="T3" fmla="*/ 0 h 41"/>
                    <a:gd name="T4" fmla="*/ 34 w 34"/>
                    <a:gd name="T5" fmla="*/ 24 h 41"/>
                    <a:gd name="T6" fmla="*/ 13 w 34"/>
                    <a:gd name="T7" fmla="*/ 33 h 41"/>
                    <a:gd name="T8" fmla="*/ 13 w 34"/>
                    <a:gd name="T9" fmla="*/ 24 h 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 h="41">
                      <a:moveTo>
                        <a:pt x="13" y="24"/>
                      </a:moveTo>
                      <a:cubicBezTo>
                        <a:pt x="5" y="12"/>
                        <a:pt x="0" y="9"/>
                        <a:pt x="13" y="0"/>
                      </a:cubicBezTo>
                      <a:cubicBezTo>
                        <a:pt x="24" y="7"/>
                        <a:pt x="25" y="15"/>
                        <a:pt x="34" y="24"/>
                      </a:cubicBezTo>
                      <a:cubicBezTo>
                        <a:pt x="29" y="38"/>
                        <a:pt x="26" y="41"/>
                        <a:pt x="13" y="33"/>
                      </a:cubicBezTo>
                      <a:cubicBezTo>
                        <a:pt x="10" y="23"/>
                        <a:pt x="7" y="24"/>
                        <a:pt x="13" y="24"/>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60" name="Freeform 147"/>
                <p:cNvSpPr>
                  <a:spLocks/>
                </p:cNvSpPr>
                <p:nvPr/>
              </p:nvSpPr>
              <p:spPr bwMode="ltGray">
                <a:xfrm>
                  <a:off x="3572" y="3163"/>
                  <a:ext cx="39" cy="41"/>
                </a:xfrm>
                <a:custGeom>
                  <a:avLst/>
                  <a:gdLst>
                    <a:gd name="T0" fmla="*/ 7 w 39"/>
                    <a:gd name="T1" fmla="*/ 20 h 41"/>
                    <a:gd name="T2" fmla="*/ 31 w 39"/>
                    <a:gd name="T3" fmla="*/ 17 h 41"/>
                    <a:gd name="T4" fmla="*/ 1 w 39"/>
                    <a:gd name="T5" fmla="*/ 23 h 41"/>
                    <a:gd name="T6" fmla="*/ 7 w 39"/>
                    <a:gd name="T7" fmla="*/ 20 h 4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9" h="41">
                      <a:moveTo>
                        <a:pt x="7" y="20"/>
                      </a:moveTo>
                      <a:cubicBezTo>
                        <a:pt x="0" y="0"/>
                        <a:pt x="20" y="13"/>
                        <a:pt x="31" y="17"/>
                      </a:cubicBezTo>
                      <a:cubicBezTo>
                        <a:pt x="39" y="41"/>
                        <a:pt x="2" y="25"/>
                        <a:pt x="1" y="23"/>
                      </a:cubicBezTo>
                      <a:cubicBezTo>
                        <a:pt x="0" y="21"/>
                        <a:pt x="5" y="21"/>
                        <a:pt x="7" y="20"/>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61" name="Freeform 148"/>
                <p:cNvSpPr>
                  <a:spLocks/>
                </p:cNvSpPr>
                <p:nvPr/>
              </p:nvSpPr>
              <p:spPr bwMode="ltGray">
                <a:xfrm>
                  <a:off x="3638" y="3177"/>
                  <a:ext cx="26" cy="24"/>
                </a:xfrm>
                <a:custGeom>
                  <a:avLst/>
                  <a:gdLst>
                    <a:gd name="T0" fmla="*/ 16 w 26"/>
                    <a:gd name="T1" fmla="*/ 21 h 24"/>
                    <a:gd name="T2" fmla="*/ 13 w 26"/>
                    <a:gd name="T3" fmla="*/ 0 h 24"/>
                    <a:gd name="T4" fmla="*/ 22 w 26"/>
                    <a:gd name="T5" fmla="*/ 24 h 24"/>
                    <a:gd name="T6" fmla="*/ 16 w 26"/>
                    <a:gd name="T7" fmla="*/ 21 h 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 h="24">
                      <a:moveTo>
                        <a:pt x="16" y="21"/>
                      </a:moveTo>
                      <a:cubicBezTo>
                        <a:pt x="4" y="13"/>
                        <a:pt x="0" y="9"/>
                        <a:pt x="13" y="0"/>
                      </a:cubicBezTo>
                      <a:cubicBezTo>
                        <a:pt x="24" y="8"/>
                        <a:pt x="26" y="11"/>
                        <a:pt x="22" y="24"/>
                      </a:cubicBezTo>
                      <a:cubicBezTo>
                        <a:pt x="8" y="21"/>
                        <a:pt x="6" y="21"/>
                        <a:pt x="16" y="21"/>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62" name="Freeform 149"/>
                <p:cNvSpPr>
                  <a:spLocks/>
                </p:cNvSpPr>
                <p:nvPr/>
              </p:nvSpPr>
              <p:spPr bwMode="ltGray">
                <a:xfrm>
                  <a:off x="3671" y="3183"/>
                  <a:ext cx="28" cy="21"/>
                </a:xfrm>
                <a:custGeom>
                  <a:avLst/>
                  <a:gdLst>
                    <a:gd name="T0" fmla="*/ 16 w 28"/>
                    <a:gd name="T1" fmla="*/ 21 h 21"/>
                    <a:gd name="T2" fmla="*/ 13 w 28"/>
                    <a:gd name="T3" fmla="*/ 0 h 21"/>
                    <a:gd name="T4" fmla="*/ 25 w 28"/>
                    <a:gd name="T5" fmla="*/ 12 h 21"/>
                    <a:gd name="T6" fmla="*/ 16 w 28"/>
                    <a:gd name="T7" fmla="*/ 21 h 2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21">
                      <a:moveTo>
                        <a:pt x="16" y="21"/>
                      </a:moveTo>
                      <a:cubicBezTo>
                        <a:pt x="4" y="13"/>
                        <a:pt x="0" y="9"/>
                        <a:pt x="13" y="0"/>
                      </a:cubicBezTo>
                      <a:cubicBezTo>
                        <a:pt x="18" y="2"/>
                        <a:pt x="28" y="2"/>
                        <a:pt x="25" y="12"/>
                      </a:cubicBezTo>
                      <a:cubicBezTo>
                        <a:pt x="24" y="16"/>
                        <a:pt x="16" y="21"/>
                        <a:pt x="16" y="21"/>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63" name="Freeform 150"/>
                <p:cNvSpPr>
                  <a:spLocks/>
                </p:cNvSpPr>
                <p:nvPr/>
              </p:nvSpPr>
              <p:spPr bwMode="ltGray">
                <a:xfrm>
                  <a:off x="3666" y="3208"/>
                  <a:ext cx="24" cy="20"/>
                </a:xfrm>
                <a:custGeom>
                  <a:avLst/>
                  <a:gdLst>
                    <a:gd name="T0" fmla="*/ 0 w 24"/>
                    <a:gd name="T1" fmla="*/ 8 h 20"/>
                    <a:gd name="T2" fmla="*/ 24 w 24"/>
                    <a:gd name="T3" fmla="*/ 14 h 20"/>
                    <a:gd name="T4" fmla="*/ 3 w 24"/>
                    <a:gd name="T5" fmla="*/ 14 h 20"/>
                    <a:gd name="T6" fmla="*/ 0 w 24"/>
                    <a:gd name="T7" fmla="*/ 8 h 2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 h="20">
                      <a:moveTo>
                        <a:pt x="0" y="8"/>
                      </a:moveTo>
                      <a:cubicBezTo>
                        <a:pt x="13" y="0"/>
                        <a:pt x="16" y="2"/>
                        <a:pt x="24" y="14"/>
                      </a:cubicBezTo>
                      <a:cubicBezTo>
                        <a:pt x="17" y="16"/>
                        <a:pt x="11" y="20"/>
                        <a:pt x="3" y="14"/>
                      </a:cubicBezTo>
                      <a:cubicBezTo>
                        <a:pt x="0" y="11"/>
                        <a:pt x="0" y="0"/>
                        <a:pt x="0" y="8"/>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64" name="Freeform 151"/>
                <p:cNvSpPr>
                  <a:spLocks/>
                </p:cNvSpPr>
                <p:nvPr/>
              </p:nvSpPr>
              <p:spPr bwMode="ltGray">
                <a:xfrm>
                  <a:off x="3723" y="3417"/>
                  <a:ext cx="81" cy="54"/>
                </a:xfrm>
                <a:custGeom>
                  <a:avLst/>
                  <a:gdLst>
                    <a:gd name="T0" fmla="*/ 39 w 81"/>
                    <a:gd name="T1" fmla="*/ 27 h 54"/>
                    <a:gd name="T2" fmla="*/ 45 w 81"/>
                    <a:gd name="T3" fmla="*/ 6 h 54"/>
                    <a:gd name="T4" fmla="*/ 81 w 81"/>
                    <a:gd name="T5" fmla="*/ 33 h 54"/>
                    <a:gd name="T6" fmla="*/ 39 w 81"/>
                    <a:gd name="T7" fmla="*/ 27 h 5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1" h="54">
                      <a:moveTo>
                        <a:pt x="39" y="27"/>
                      </a:moveTo>
                      <a:cubicBezTo>
                        <a:pt x="27" y="9"/>
                        <a:pt x="0" y="0"/>
                        <a:pt x="45" y="6"/>
                      </a:cubicBezTo>
                      <a:cubicBezTo>
                        <a:pt x="59" y="15"/>
                        <a:pt x="70" y="22"/>
                        <a:pt x="81" y="33"/>
                      </a:cubicBezTo>
                      <a:cubicBezTo>
                        <a:pt x="74" y="54"/>
                        <a:pt x="50" y="38"/>
                        <a:pt x="39" y="27"/>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65" name="Freeform 152"/>
                <p:cNvSpPr>
                  <a:spLocks/>
                </p:cNvSpPr>
                <p:nvPr/>
              </p:nvSpPr>
              <p:spPr bwMode="ltGray">
                <a:xfrm>
                  <a:off x="2353" y="3330"/>
                  <a:ext cx="1079" cy="486"/>
                </a:xfrm>
                <a:custGeom>
                  <a:avLst/>
                  <a:gdLst>
                    <a:gd name="T0" fmla="*/ 470 w 1079"/>
                    <a:gd name="T1" fmla="*/ 42 h 486"/>
                    <a:gd name="T2" fmla="*/ 497 w 1079"/>
                    <a:gd name="T3" fmla="*/ 12 h 486"/>
                    <a:gd name="T4" fmla="*/ 485 w 1079"/>
                    <a:gd name="T5" fmla="*/ 24 h 486"/>
                    <a:gd name="T6" fmla="*/ 521 w 1079"/>
                    <a:gd name="T7" fmla="*/ 15 h 486"/>
                    <a:gd name="T8" fmla="*/ 593 w 1079"/>
                    <a:gd name="T9" fmla="*/ 36 h 486"/>
                    <a:gd name="T10" fmla="*/ 608 w 1079"/>
                    <a:gd name="T11" fmla="*/ 84 h 486"/>
                    <a:gd name="T12" fmla="*/ 614 w 1079"/>
                    <a:gd name="T13" fmla="*/ 105 h 486"/>
                    <a:gd name="T14" fmla="*/ 689 w 1079"/>
                    <a:gd name="T15" fmla="*/ 129 h 486"/>
                    <a:gd name="T16" fmla="*/ 779 w 1079"/>
                    <a:gd name="T17" fmla="*/ 120 h 486"/>
                    <a:gd name="T18" fmla="*/ 830 w 1079"/>
                    <a:gd name="T19" fmla="*/ 30 h 486"/>
                    <a:gd name="T20" fmla="*/ 878 w 1079"/>
                    <a:gd name="T21" fmla="*/ 69 h 486"/>
                    <a:gd name="T22" fmla="*/ 902 w 1079"/>
                    <a:gd name="T23" fmla="*/ 123 h 486"/>
                    <a:gd name="T24" fmla="*/ 911 w 1079"/>
                    <a:gd name="T25" fmla="*/ 141 h 486"/>
                    <a:gd name="T26" fmla="*/ 980 w 1079"/>
                    <a:gd name="T27" fmla="*/ 189 h 486"/>
                    <a:gd name="T28" fmla="*/ 1010 w 1079"/>
                    <a:gd name="T29" fmla="*/ 231 h 486"/>
                    <a:gd name="T30" fmla="*/ 1028 w 1079"/>
                    <a:gd name="T31" fmla="*/ 225 h 486"/>
                    <a:gd name="T32" fmla="*/ 1052 w 1079"/>
                    <a:gd name="T33" fmla="*/ 249 h 486"/>
                    <a:gd name="T34" fmla="*/ 1079 w 1079"/>
                    <a:gd name="T35" fmla="*/ 306 h 486"/>
                    <a:gd name="T36" fmla="*/ 1004 w 1079"/>
                    <a:gd name="T37" fmla="*/ 399 h 486"/>
                    <a:gd name="T38" fmla="*/ 947 w 1079"/>
                    <a:gd name="T39" fmla="*/ 444 h 486"/>
                    <a:gd name="T40" fmla="*/ 842 w 1079"/>
                    <a:gd name="T41" fmla="*/ 465 h 486"/>
                    <a:gd name="T42" fmla="*/ 818 w 1079"/>
                    <a:gd name="T43" fmla="*/ 480 h 486"/>
                    <a:gd name="T44" fmla="*/ 722 w 1079"/>
                    <a:gd name="T45" fmla="*/ 480 h 486"/>
                    <a:gd name="T46" fmla="*/ 674 w 1079"/>
                    <a:gd name="T47" fmla="*/ 456 h 486"/>
                    <a:gd name="T48" fmla="*/ 677 w 1079"/>
                    <a:gd name="T49" fmla="*/ 402 h 486"/>
                    <a:gd name="T50" fmla="*/ 647 w 1079"/>
                    <a:gd name="T51" fmla="*/ 414 h 486"/>
                    <a:gd name="T52" fmla="*/ 602 w 1079"/>
                    <a:gd name="T53" fmla="*/ 441 h 486"/>
                    <a:gd name="T54" fmla="*/ 512 w 1079"/>
                    <a:gd name="T55" fmla="*/ 399 h 486"/>
                    <a:gd name="T56" fmla="*/ 416 w 1079"/>
                    <a:gd name="T57" fmla="*/ 402 h 486"/>
                    <a:gd name="T58" fmla="*/ 320 w 1079"/>
                    <a:gd name="T59" fmla="*/ 411 h 486"/>
                    <a:gd name="T60" fmla="*/ 239 w 1079"/>
                    <a:gd name="T61" fmla="*/ 405 h 486"/>
                    <a:gd name="T62" fmla="*/ 179 w 1079"/>
                    <a:gd name="T63" fmla="*/ 423 h 486"/>
                    <a:gd name="T64" fmla="*/ 116 w 1079"/>
                    <a:gd name="T65" fmla="*/ 378 h 486"/>
                    <a:gd name="T66" fmla="*/ 2 w 1079"/>
                    <a:gd name="T67" fmla="*/ 261 h 486"/>
                    <a:gd name="T68" fmla="*/ 17 w 1079"/>
                    <a:gd name="T69" fmla="*/ 249 h 486"/>
                    <a:gd name="T70" fmla="*/ 2 w 1079"/>
                    <a:gd name="T71" fmla="*/ 204 h 486"/>
                    <a:gd name="T72" fmla="*/ 20 w 1079"/>
                    <a:gd name="T73" fmla="*/ 198 h 486"/>
                    <a:gd name="T74" fmla="*/ 179 w 1079"/>
                    <a:gd name="T75" fmla="*/ 171 h 486"/>
                    <a:gd name="T76" fmla="*/ 233 w 1079"/>
                    <a:gd name="T77" fmla="*/ 123 h 486"/>
                    <a:gd name="T78" fmla="*/ 272 w 1079"/>
                    <a:gd name="T79" fmla="*/ 111 h 486"/>
                    <a:gd name="T80" fmla="*/ 317 w 1079"/>
                    <a:gd name="T81" fmla="*/ 69 h 486"/>
                    <a:gd name="T82" fmla="*/ 386 w 1079"/>
                    <a:gd name="T83" fmla="*/ 84 h 486"/>
                    <a:gd name="T84" fmla="*/ 404 w 1079"/>
                    <a:gd name="T85" fmla="*/ 90 h 486"/>
                    <a:gd name="T86" fmla="*/ 437 w 1079"/>
                    <a:gd name="T87" fmla="*/ 102 h 486"/>
                    <a:gd name="T88" fmla="*/ 449 w 1079"/>
                    <a:gd name="T89" fmla="*/ 60 h 48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079" h="486">
                      <a:moveTo>
                        <a:pt x="449" y="60"/>
                      </a:moveTo>
                      <a:cubicBezTo>
                        <a:pt x="453" y="48"/>
                        <a:pt x="458" y="46"/>
                        <a:pt x="470" y="42"/>
                      </a:cubicBezTo>
                      <a:cubicBezTo>
                        <a:pt x="474" y="30"/>
                        <a:pt x="471" y="26"/>
                        <a:pt x="464" y="15"/>
                      </a:cubicBezTo>
                      <a:cubicBezTo>
                        <a:pt x="487" y="7"/>
                        <a:pt x="476" y="8"/>
                        <a:pt x="497" y="12"/>
                      </a:cubicBezTo>
                      <a:cubicBezTo>
                        <a:pt x="496" y="15"/>
                        <a:pt x="496" y="19"/>
                        <a:pt x="494" y="21"/>
                      </a:cubicBezTo>
                      <a:cubicBezTo>
                        <a:pt x="492" y="23"/>
                        <a:pt x="486" y="21"/>
                        <a:pt x="485" y="24"/>
                      </a:cubicBezTo>
                      <a:cubicBezTo>
                        <a:pt x="480" y="33"/>
                        <a:pt x="494" y="35"/>
                        <a:pt x="497" y="36"/>
                      </a:cubicBezTo>
                      <a:cubicBezTo>
                        <a:pt x="535" y="31"/>
                        <a:pt x="514" y="37"/>
                        <a:pt x="521" y="15"/>
                      </a:cubicBezTo>
                      <a:cubicBezTo>
                        <a:pt x="534" y="19"/>
                        <a:pt x="544" y="26"/>
                        <a:pt x="557" y="30"/>
                      </a:cubicBezTo>
                      <a:cubicBezTo>
                        <a:pt x="569" y="34"/>
                        <a:pt x="593" y="36"/>
                        <a:pt x="593" y="36"/>
                      </a:cubicBezTo>
                      <a:cubicBezTo>
                        <a:pt x="607" y="31"/>
                        <a:pt x="619" y="35"/>
                        <a:pt x="632" y="39"/>
                      </a:cubicBezTo>
                      <a:cubicBezTo>
                        <a:pt x="628" y="55"/>
                        <a:pt x="622" y="74"/>
                        <a:pt x="608" y="84"/>
                      </a:cubicBezTo>
                      <a:cubicBezTo>
                        <a:pt x="604" y="96"/>
                        <a:pt x="599" y="98"/>
                        <a:pt x="587" y="102"/>
                      </a:cubicBezTo>
                      <a:cubicBezTo>
                        <a:pt x="598" y="106"/>
                        <a:pt x="603" y="101"/>
                        <a:pt x="614" y="105"/>
                      </a:cubicBezTo>
                      <a:cubicBezTo>
                        <a:pt x="625" y="122"/>
                        <a:pt x="643" y="121"/>
                        <a:pt x="662" y="123"/>
                      </a:cubicBezTo>
                      <a:cubicBezTo>
                        <a:pt x="673" y="130"/>
                        <a:pt x="677" y="133"/>
                        <a:pt x="689" y="129"/>
                      </a:cubicBezTo>
                      <a:cubicBezTo>
                        <a:pt x="701" y="133"/>
                        <a:pt x="711" y="134"/>
                        <a:pt x="722" y="141"/>
                      </a:cubicBezTo>
                      <a:cubicBezTo>
                        <a:pt x="756" y="138"/>
                        <a:pt x="755" y="136"/>
                        <a:pt x="779" y="120"/>
                      </a:cubicBezTo>
                      <a:cubicBezTo>
                        <a:pt x="789" y="91"/>
                        <a:pt x="773" y="13"/>
                        <a:pt x="812" y="0"/>
                      </a:cubicBezTo>
                      <a:cubicBezTo>
                        <a:pt x="828" y="5"/>
                        <a:pt x="822" y="18"/>
                        <a:pt x="830" y="30"/>
                      </a:cubicBezTo>
                      <a:cubicBezTo>
                        <a:pt x="839" y="43"/>
                        <a:pt x="849" y="53"/>
                        <a:pt x="857" y="66"/>
                      </a:cubicBezTo>
                      <a:cubicBezTo>
                        <a:pt x="863" y="111"/>
                        <a:pt x="856" y="76"/>
                        <a:pt x="878" y="69"/>
                      </a:cubicBezTo>
                      <a:cubicBezTo>
                        <a:pt x="881" y="70"/>
                        <a:pt x="885" y="69"/>
                        <a:pt x="887" y="72"/>
                      </a:cubicBezTo>
                      <a:cubicBezTo>
                        <a:pt x="897" y="86"/>
                        <a:pt x="896" y="108"/>
                        <a:pt x="902" y="123"/>
                      </a:cubicBezTo>
                      <a:cubicBezTo>
                        <a:pt x="903" y="126"/>
                        <a:pt x="906" y="129"/>
                        <a:pt x="908" y="132"/>
                      </a:cubicBezTo>
                      <a:cubicBezTo>
                        <a:pt x="909" y="135"/>
                        <a:pt x="910" y="138"/>
                        <a:pt x="911" y="141"/>
                      </a:cubicBezTo>
                      <a:cubicBezTo>
                        <a:pt x="911" y="141"/>
                        <a:pt x="916" y="161"/>
                        <a:pt x="917" y="162"/>
                      </a:cubicBezTo>
                      <a:cubicBezTo>
                        <a:pt x="930" y="175"/>
                        <a:pt x="962" y="177"/>
                        <a:pt x="980" y="189"/>
                      </a:cubicBezTo>
                      <a:cubicBezTo>
                        <a:pt x="987" y="199"/>
                        <a:pt x="992" y="203"/>
                        <a:pt x="998" y="213"/>
                      </a:cubicBezTo>
                      <a:cubicBezTo>
                        <a:pt x="1002" y="219"/>
                        <a:pt x="1006" y="225"/>
                        <a:pt x="1010" y="231"/>
                      </a:cubicBezTo>
                      <a:cubicBezTo>
                        <a:pt x="1012" y="234"/>
                        <a:pt x="1016" y="240"/>
                        <a:pt x="1016" y="240"/>
                      </a:cubicBezTo>
                      <a:cubicBezTo>
                        <a:pt x="1023" y="220"/>
                        <a:pt x="999" y="219"/>
                        <a:pt x="1028" y="225"/>
                      </a:cubicBezTo>
                      <a:cubicBezTo>
                        <a:pt x="1030" y="231"/>
                        <a:pt x="1032" y="237"/>
                        <a:pt x="1034" y="243"/>
                      </a:cubicBezTo>
                      <a:cubicBezTo>
                        <a:pt x="1036" y="249"/>
                        <a:pt x="1052" y="249"/>
                        <a:pt x="1052" y="249"/>
                      </a:cubicBezTo>
                      <a:cubicBezTo>
                        <a:pt x="1073" y="270"/>
                        <a:pt x="1063" y="262"/>
                        <a:pt x="1079" y="273"/>
                      </a:cubicBezTo>
                      <a:cubicBezTo>
                        <a:pt x="1072" y="310"/>
                        <a:pt x="1079" y="264"/>
                        <a:pt x="1079" y="306"/>
                      </a:cubicBezTo>
                      <a:cubicBezTo>
                        <a:pt x="1079" y="330"/>
                        <a:pt x="1061" y="353"/>
                        <a:pt x="1049" y="372"/>
                      </a:cubicBezTo>
                      <a:cubicBezTo>
                        <a:pt x="1044" y="380"/>
                        <a:pt x="1011" y="394"/>
                        <a:pt x="1004" y="399"/>
                      </a:cubicBezTo>
                      <a:cubicBezTo>
                        <a:pt x="996" y="404"/>
                        <a:pt x="977" y="411"/>
                        <a:pt x="977" y="411"/>
                      </a:cubicBezTo>
                      <a:cubicBezTo>
                        <a:pt x="966" y="422"/>
                        <a:pt x="960" y="435"/>
                        <a:pt x="947" y="444"/>
                      </a:cubicBezTo>
                      <a:cubicBezTo>
                        <a:pt x="930" y="469"/>
                        <a:pt x="885" y="463"/>
                        <a:pt x="860" y="480"/>
                      </a:cubicBezTo>
                      <a:cubicBezTo>
                        <a:pt x="854" y="476"/>
                        <a:pt x="850" y="465"/>
                        <a:pt x="842" y="465"/>
                      </a:cubicBezTo>
                      <a:cubicBezTo>
                        <a:pt x="838" y="465"/>
                        <a:pt x="839" y="472"/>
                        <a:pt x="836" y="474"/>
                      </a:cubicBezTo>
                      <a:cubicBezTo>
                        <a:pt x="831" y="477"/>
                        <a:pt x="818" y="480"/>
                        <a:pt x="818" y="480"/>
                      </a:cubicBezTo>
                      <a:cubicBezTo>
                        <a:pt x="799" y="474"/>
                        <a:pt x="758" y="486"/>
                        <a:pt x="758" y="486"/>
                      </a:cubicBezTo>
                      <a:cubicBezTo>
                        <a:pt x="741" y="480"/>
                        <a:pt x="743" y="476"/>
                        <a:pt x="722" y="480"/>
                      </a:cubicBezTo>
                      <a:cubicBezTo>
                        <a:pt x="710" y="476"/>
                        <a:pt x="707" y="468"/>
                        <a:pt x="698" y="459"/>
                      </a:cubicBezTo>
                      <a:cubicBezTo>
                        <a:pt x="693" y="440"/>
                        <a:pt x="687" y="447"/>
                        <a:pt x="674" y="456"/>
                      </a:cubicBezTo>
                      <a:cubicBezTo>
                        <a:pt x="658" y="455"/>
                        <a:pt x="622" y="451"/>
                        <a:pt x="653" y="441"/>
                      </a:cubicBezTo>
                      <a:cubicBezTo>
                        <a:pt x="656" y="431"/>
                        <a:pt x="669" y="407"/>
                        <a:pt x="677" y="402"/>
                      </a:cubicBezTo>
                      <a:cubicBezTo>
                        <a:pt x="674" y="388"/>
                        <a:pt x="677" y="377"/>
                        <a:pt x="662" y="387"/>
                      </a:cubicBezTo>
                      <a:cubicBezTo>
                        <a:pt x="657" y="403"/>
                        <a:pt x="661" y="393"/>
                        <a:pt x="647" y="414"/>
                      </a:cubicBezTo>
                      <a:cubicBezTo>
                        <a:pt x="643" y="420"/>
                        <a:pt x="629" y="426"/>
                        <a:pt x="629" y="426"/>
                      </a:cubicBezTo>
                      <a:cubicBezTo>
                        <a:pt x="620" y="439"/>
                        <a:pt x="619" y="445"/>
                        <a:pt x="602" y="441"/>
                      </a:cubicBezTo>
                      <a:cubicBezTo>
                        <a:pt x="596" y="423"/>
                        <a:pt x="562" y="414"/>
                        <a:pt x="545" y="408"/>
                      </a:cubicBezTo>
                      <a:cubicBezTo>
                        <a:pt x="534" y="404"/>
                        <a:pt x="512" y="399"/>
                        <a:pt x="512" y="399"/>
                      </a:cubicBezTo>
                      <a:cubicBezTo>
                        <a:pt x="500" y="403"/>
                        <a:pt x="492" y="399"/>
                        <a:pt x="479" y="396"/>
                      </a:cubicBezTo>
                      <a:cubicBezTo>
                        <a:pt x="457" y="400"/>
                        <a:pt x="438" y="397"/>
                        <a:pt x="416" y="402"/>
                      </a:cubicBezTo>
                      <a:cubicBezTo>
                        <a:pt x="400" y="398"/>
                        <a:pt x="385" y="401"/>
                        <a:pt x="368" y="399"/>
                      </a:cubicBezTo>
                      <a:cubicBezTo>
                        <a:pt x="352" y="403"/>
                        <a:pt x="336" y="406"/>
                        <a:pt x="320" y="411"/>
                      </a:cubicBezTo>
                      <a:cubicBezTo>
                        <a:pt x="314" y="413"/>
                        <a:pt x="302" y="417"/>
                        <a:pt x="302" y="417"/>
                      </a:cubicBezTo>
                      <a:cubicBezTo>
                        <a:pt x="275" y="408"/>
                        <a:pt x="271" y="408"/>
                        <a:pt x="239" y="405"/>
                      </a:cubicBezTo>
                      <a:cubicBezTo>
                        <a:pt x="227" y="407"/>
                        <a:pt x="206" y="420"/>
                        <a:pt x="206" y="420"/>
                      </a:cubicBezTo>
                      <a:cubicBezTo>
                        <a:pt x="197" y="417"/>
                        <a:pt x="179" y="423"/>
                        <a:pt x="179" y="423"/>
                      </a:cubicBezTo>
                      <a:cubicBezTo>
                        <a:pt x="158" y="420"/>
                        <a:pt x="154" y="417"/>
                        <a:pt x="137" y="411"/>
                      </a:cubicBezTo>
                      <a:cubicBezTo>
                        <a:pt x="97" y="371"/>
                        <a:pt x="132" y="412"/>
                        <a:pt x="116" y="378"/>
                      </a:cubicBezTo>
                      <a:cubicBezTo>
                        <a:pt x="101" y="346"/>
                        <a:pt x="67" y="310"/>
                        <a:pt x="38" y="291"/>
                      </a:cubicBezTo>
                      <a:cubicBezTo>
                        <a:pt x="31" y="271"/>
                        <a:pt x="18" y="272"/>
                        <a:pt x="2" y="261"/>
                      </a:cubicBezTo>
                      <a:cubicBezTo>
                        <a:pt x="3" y="258"/>
                        <a:pt x="3" y="254"/>
                        <a:pt x="5" y="252"/>
                      </a:cubicBezTo>
                      <a:cubicBezTo>
                        <a:pt x="8" y="249"/>
                        <a:pt x="17" y="253"/>
                        <a:pt x="17" y="249"/>
                      </a:cubicBezTo>
                      <a:cubicBezTo>
                        <a:pt x="17" y="242"/>
                        <a:pt x="5" y="231"/>
                        <a:pt x="5" y="231"/>
                      </a:cubicBezTo>
                      <a:cubicBezTo>
                        <a:pt x="8" y="222"/>
                        <a:pt x="2" y="204"/>
                        <a:pt x="2" y="204"/>
                      </a:cubicBezTo>
                      <a:cubicBezTo>
                        <a:pt x="5" y="196"/>
                        <a:pt x="0" y="178"/>
                        <a:pt x="8" y="180"/>
                      </a:cubicBezTo>
                      <a:cubicBezTo>
                        <a:pt x="15" y="181"/>
                        <a:pt x="20" y="198"/>
                        <a:pt x="20" y="198"/>
                      </a:cubicBezTo>
                      <a:cubicBezTo>
                        <a:pt x="43" y="190"/>
                        <a:pt x="64" y="179"/>
                        <a:pt x="89" y="174"/>
                      </a:cubicBezTo>
                      <a:cubicBezTo>
                        <a:pt x="137" y="176"/>
                        <a:pt x="142" y="178"/>
                        <a:pt x="179" y="171"/>
                      </a:cubicBezTo>
                      <a:cubicBezTo>
                        <a:pt x="193" y="168"/>
                        <a:pt x="218" y="153"/>
                        <a:pt x="218" y="153"/>
                      </a:cubicBezTo>
                      <a:cubicBezTo>
                        <a:pt x="227" y="140"/>
                        <a:pt x="215" y="129"/>
                        <a:pt x="233" y="123"/>
                      </a:cubicBezTo>
                      <a:cubicBezTo>
                        <a:pt x="255" y="91"/>
                        <a:pt x="249" y="118"/>
                        <a:pt x="260" y="135"/>
                      </a:cubicBezTo>
                      <a:cubicBezTo>
                        <a:pt x="269" y="121"/>
                        <a:pt x="258" y="120"/>
                        <a:pt x="272" y="111"/>
                      </a:cubicBezTo>
                      <a:cubicBezTo>
                        <a:pt x="276" y="99"/>
                        <a:pt x="280" y="94"/>
                        <a:pt x="290" y="87"/>
                      </a:cubicBezTo>
                      <a:cubicBezTo>
                        <a:pt x="308" y="93"/>
                        <a:pt x="302" y="74"/>
                        <a:pt x="317" y="69"/>
                      </a:cubicBezTo>
                      <a:cubicBezTo>
                        <a:pt x="335" y="73"/>
                        <a:pt x="334" y="68"/>
                        <a:pt x="350" y="63"/>
                      </a:cubicBezTo>
                      <a:cubicBezTo>
                        <a:pt x="371" y="68"/>
                        <a:pt x="369" y="73"/>
                        <a:pt x="386" y="84"/>
                      </a:cubicBezTo>
                      <a:cubicBezTo>
                        <a:pt x="388" y="87"/>
                        <a:pt x="395" y="100"/>
                        <a:pt x="401" y="99"/>
                      </a:cubicBezTo>
                      <a:cubicBezTo>
                        <a:pt x="404" y="98"/>
                        <a:pt x="402" y="92"/>
                        <a:pt x="404" y="90"/>
                      </a:cubicBezTo>
                      <a:cubicBezTo>
                        <a:pt x="406" y="88"/>
                        <a:pt x="410" y="88"/>
                        <a:pt x="413" y="87"/>
                      </a:cubicBezTo>
                      <a:cubicBezTo>
                        <a:pt x="425" y="91"/>
                        <a:pt x="425" y="98"/>
                        <a:pt x="437" y="102"/>
                      </a:cubicBezTo>
                      <a:cubicBezTo>
                        <a:pt x="440" y="93"/>
                        <a:pt x="434" y="75"/>
                        <a:pt x="434" y="75"/>
                      </a:cubicBezTo>
                      <a:cubicBezTo>
                        <a:pt x="438" y="69"/>
                        <a:pt x="449" y="60"/>
                        <a:pt x="449" y="60"/>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66" name="Freeform 153"/>
                <p:cNvSpPr>
                  <a:spLocks/>
                </p:cNvSpPr>
                <p:nvPr/>
              </p:nvSpPr>
              <p:spPr bwMode="ltGray">
                <a:xfrm>
                  <a:off x="3174" y="3822"/>
                  <a:ext cx="77" cy="42"/>
                </a:xfrm>
                <a:custGeom>
                  <a:avLst/>
                  <a:gdLst>
                    <a:gd name="T0" fmla="*/ 12 w 77"/>
                    <a:gd name="T1" fmla="*/ 3 h 42"/>
                    <a:gd name="T2" fmla="*/ 60 w 77"/>
                    <a:gd name="T3" fmla="*/ 0 h 42"/>
                    <a:gd name="T4" fmla="*/ 66 w 77"/>
                    <a:gd name="T5" fmla="*/ 30 h 42"/>
                    <a:gd name="T6" fmla="*/ 30 w 77"/>
                    <a:gd name="T7" fmla="*/ 42 h 42"/>
                    <a:gd name="T8" fmla="*/ 9 w 77"/>
                    <a:gd name="T9" fmla="*/ 33 h 42"/>
                    <a:gd name="T10" fmla="*/ 3 w 77"/>
                    <a:gd name="T11" fmla="*/ 15 h 42"/>
                    <a:gd name="T12" fmla="*/ 0 w 77"/>
                    <a:gd name="T13" fmla="*/ 6 h 42"/>
                    <a:gd name="T14" fmla="*/ 12 w 77"/>
                    <a:gd name="T15" fmla="*/ 3 h 4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7" h="42">
                      <a:moveTo>
                        <a:pt x="12" y="3"/>
                      </a:moveTo>
                      <a:cubicBezTo>
                        <a:pt x="28" y="8"/>
                        <a:pt x="44" y="4"/>
                        <a:pt x="60" y="0"/>
                      </a:cubicBezTo>
                      <a:cubicBezTo>
                        <a:pt x="77" y="6"/>
                        <a:pt x="71" y="14"/>
                        <a:pt x="66" y="30"/>
                      </a:cubicBezTo>
                      <a:cubicBezTo>
                        <a:pt x="63" y="39"/>
                        <a:pt x="35" y="41"/>
                        <a:pt x="30" y="42"/>
                      </a:cubicBezTo>
                      <a:cubicBezTo>
                        <a:pt x="24" y="41"/>
                        <a:pt x="13" y="39"/>
                        <a:pt x="9" y="33"/>
                      </a:cubicBezTo>
                      <a:cubicBezTo>
                        <a:pt x="6" y="28"/>
                        <a:pt x="5" y="21"/>
                        <a:pt x="3" y="15"/>
                      </a:cubicBezTo>
                      <a:cubicBezTo>
                        <a:pt x="2" y="12"/>
                        <a:pt x="0" y="6"/>
                        <a:pt x="0" y="6"/>
                      </a:cubicBezTo>
                      <a:cubicBezTo>
                        <a:pt x="10" y="3"/>
                        <a:pt x="6" y="3"/>
                        <a:pt x="12" y="3"/>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67" name="Freeform 154"/>
                <p:cNvSpPr>
                  <a:spLocks/>
                </p:cNvSpPr>
                <p:nvPr/>
              </p:nvSpPr>
              <p:spPr bwMode="ltGray">
                <a:xfrm>
                  <a:off x="3859" y="3327"/>
                  <a:ext cx="29" cy="18"/>
                </a:xfrm>
                <a:custGeom>
                  <a:avLst/>
                  <a:gdLst>
                    <a:gd name="T0" fmla="*/ 2 w 29"/>
                    <a:gd name="T1" fmla="*/ 9 h 18"/>
                    <a:gd name="T2" fmla="*/ 11 w 29"/>
                    <a:gd name="T3" fmla="*/ 18 h 18"/>
                    <a:gd name="T4" fmla="*/ 2 w 29"/>
                    <a:gd name="T5" fmla="*/ 9 h 18"/>
                    <a:gd name="T6" fmla="*/ 0 60000 65536"/>
                    <a:gd name="T7" fmla="*/ 0 60000 65536"/>
                    <a:gd name="T8" fmla="*/ 0 60000 65536"/>
                  </a:gdLst>
                  <a:ahLst/>
                  <a:cxnLst>
                    <a:cxn ang="T6">
                      <a:pos x="T0" y="T1"/>
                    </a:cxn>
                    <a:cxn ang="T7">
                      <a:pos x="T2" y="T3"/>
                    </a:cxn>
                    <a:cxn ang="T8">
                      <a:pos x="T4" y="T5"/>
                    </a:cxn>
                  </a:cxnLst>
                  <a:rect l="0" t="0" r="r" b="b"/>
                  <a:pathLst>
                    <a:path w="29" h="18">
                      <a:moveTo>
                        <a:pt x="2" y="9"/>
                      </a:moveTo>
                      <a:cubicBezTo>
                        <a:pt x="14" y="1"/>
                        <a:pt x="29" y="0"/>
                        <a:pt x="11" y="18"/>
                      </a:cubicBezTo>
                      <a:cubicBezTo>
                        <a:pt x="0" y="14"/>
                        <a:pt x="2" y="18"/>
                        <a:pt x="2" y="9"/>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68" name="Freeform 155"/>
                <p:cNvSpPr>
                  <a:spLocks/>
                </p:cNvSpPr>
                <p:nvPr/>
              </p:nvSpPr>
              <p:spPr bwMode="ltGray">
                <a:xfrm>
                  <a:off x="3828" y="3281"/>
                  <a:ext cx="36" cy="49"/>
                </a:xfrm>
                <a:custGeom>
                  <a:avLst/>
                  <a:gdLst>
                    <a:gd name="T0" fmla="*/ 27 w 36"/>
                    <a:gd name="T1" fmla="*/ 49 h 49"/>
                    <a:gd name="T2" fmla="*/ 0 w 36"/>
                    <a:gd name="T3" fmla="*/ 19 h 49"/>
                    <a:gd name="T4" fmla="*/ 36 w 36"/>
                    <a:gd name="T5" fmla="*/ 13 h 49"/>
                    <a:gd name="T6" fmla="*/ 24 w 36"/>
                    <a:gd name="T7" fmla="*/ 31 h 49"/>
                    <a:gd name="T8" fmla="*/ 27 w 36"/>
                    <a:gd name="T9" fmla="*/ 49 h 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49">
                      <a:moveTo>
                        <a:pt x="27" y="49"/>
                      </a:moveTo>
                      <a:cubicBezTo>
                        <a:pt x="3" y="44"/>
                        <a:pt x="11" y="36"/>
                        <a:pt x="0" y="19"/>
                      </a:cubicBezTo>
                      <a:cubicBezTo>
                        <a:pt x="6" y="0"/>
                        <a:pt x="21" y="10"/>
                        <a:pt x="36" y="13"/>
                      </a:cubicBezTo>
                      <a:cubicBezTo>
                        <a:pt x="21" y="35"/>
                        <a:pt x="17" y="4"/>
                        <a:pt x="24" y="31"/>
                      </a:cubicBezTo>
                      <a:cubicBezTo>
                        <a:pt x="20" y="43"/>
                        <a:pt x="19" y="37"/>
                        <a:pt x="27" y="49"/>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69" name="Freeform 156"/>
                <p:cNvSpPr>
                  <a:spLocks/>
                </p:cNvSpPr>
                <p:nvPr/>
              </p:nvSpPr>
              <p:spPr bwMode="ltGray">
                <a:xfrm>
                  <a:off x="4059" y="3251"/>
                  <a:ext cx="39" cy="25"/>
                </a:xfrm>
                <a:custGeom>
                  <a:avLst/>
                  <a:gdLst>
                    <a:gd name="T0" fmla="*/ 9 w 39"/>
                    <a:gd name="T1" fmla="*/ 19 h 25"/>
                    <a:gd name="T2" fmla="*/ 39 w 39"/>
                    <a:gd name="T3" fmla="*/ 7 h 25"/>
                    <a:gd name="T4" fmla="*/ 18 w 39"/>
                    <a:gd name="T5" fmla="*/ 22 h 25"/>
                    <a:gd name="T6" fmla="*/ 9 w 39"/>
                    <a:gd name="T7" fmla="*/ 25 h 25"/>
                    <a:gd name="T8" fmla="*/ 9 w 39"/>
                    <a:gd name="T9" fmla="*/ 19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9" h="25">
                      <a:moveTo>
                        <a:pt x="9" y="19"/>
                      </a:moveTo>
                      <a:cubicBezTo>
                        <a:pt x="14" y="0"/>
                        <a:pt x="20" y="4"/>
                        <a:pt x="39" y="7"/>
                      </a:cubicBezTo>
                      <a:cubicBezTo>
                        <a:pt x="34" y="22"/>
                        <a:pt x="39" y="15"/>
                        <a:pt x="18" y="22"/>
                      </a:cubicBezTo>
                      <a:cubicBezTo>
                        <a:pt x="15" y="23"/>
                        <a:pt x="9" y="25"/>
                        <a:pt x="9" y="25"/>
                      </a:cubicBezTo>
                      <a:cubicBezTo>
                        <a:pt x="2" y="14"/>
                        <a:pt x="0" y="14"/>
                        <a:pt x="9" y="19"/>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70" name="Freeform 157"/>
                <p:cNvSpPr>
                  <a:spLocks/>
                </p:cNvSpPr>
                <p:nvPr/>
              </p:nvSpPr>
              <p:spPr bwMode="ltGray">
                <a:xfrm>
                  <a:off x="4096" y="3201"/>
                  <a:ext cx="44" cy="33"/>
                </a:xfrm>
                <a:custGeom>
                  <a:avLst/>
                  <a:gdLst>
                    <a:gd name="T0" fmla="*/ 20 w 44"/>
                    <a:gd name="T1" fmla="*/ 33 h 33"/>
                    <a:gd name="T2" fmla="*/ 2 w 44"/>
                    <a:gd name="T3" fmla="*/ 21 h 33"/>
                    <a:gd name="T4" fmla="*/ 26 w 44"/>
                    <a:gd name="T5" fmla="*/ 0 h 33"/>
                    <a:gd name="T6" fmla="*/ 20 w 44"/>
                    <a:gd name="T7" fmla="*/ 33 h 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33">
                      <a:moveTo>
                        <a:pt x="20" y="33"/>
                      </a:moveTo>
                      <a:cubicBezTo>
                        <a:pt x="13" y="32"/>
                        <a:pt x="0" y="33"/>
                        <a:pt x="2" y="21"/>
                      </a:cubicBezTo>
                      <a:cubicBezTo>
                        <a:pt x="4" y="11"/>
                        <a:pt x="26" y="0"/>
                        <a:pt x="26" y="0"/>
                      </a:cubicBezTo>
                      <a:cubicBezTo>
                        <a:pt x="44" y="6"/>
                        <a:pt x="35" y="33"/>
                        <a:pt x="20" y="33"/>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71" name="Freeform 158"/>
                <p:cNvSpPr>
                  <a:spLocks/>
                </p:cNvSpPr>
                <p:nvPr/>
              </p:nvSpPr>
              <p:spPr bwMode="ltGray">
                <a:xfrm>
                  <a:off x="4290" y="3135"/>
                  <a:ext cx="15" cy="25"/>
                </a:xfrm>
                <a:custGeom>
                  <a:avLst/>
                  <a:gdLst>
                    <a:gd name="T0" fmla="*/ 0 w 15"/>
                    <a:gd name="T1" fmla="*/ 24 h 25"/>
                    <a:gd name="T2" fmla="*/ 15 w 15"/>
                    <a:gd name="T3" fmla="*/ 18 h 25"/>
                    <a:gd name="T4" fmla="*/ 0 w 15"/>
                    <a:gd name="T5" fmla="*/ 24 h 25"/>
                    <a:gd name="T6" fmla="*/ 0 60000 65536"/>
                    <a:gd name="T7" fmla="*/ 0 60000 65536"/>
                    <a:gd name="T8" fmla="*/ 0 60000 65536"/>
                  </a:gdLst>
                  <a:ahLst/>
                  <a:cxnLst>
                    <a:cxn ang="T6">
                      <a:pos x="T0" y="T1"/>
                    </a:cxn>
                    <a:cxn ang="T7">
                      <a:pos x="T2" y="T3"/>
                    </a:cxn>
                    <a:cxn ang="T8">
                      <a:pos x="T4" y="T5"/>
                    </a:cxn>
                  </a:cxnLst>
                  <a:rect l="0" t="0" r="r" b="b"/>
                  <a:pathLst>
                    <a:path w="15" h="25">
                      <a:moveTo>
                        <a:pt x="0" y="24"/>
                      </a:moveTo>
                      <a:cubicBezTo>
                        <a:pt x="3" y="13"/>
                        <a:pt x="9" y="0"/>
                        <a:pt x="15" y="18"/>
                      </a:cubicBezTo>
                      <a:cubicBezTo>
                        <a:pt x="4" y="25"/>
                        <a:pt x="10" y="24"/>
                        <a:pt x="0" y="24"/>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72" name="Freeform 159"/>
                <p:cNvSpPr>
                  <a:spLocks/>
                </p:cNvSpPr>
                <p:nvPr/>
              </p:nvSpPr>
              <p:spPr bwMode="ltGray">
                <a:xfrm>
                  <a:off x="4399" y="1962"/>
                  <a:ext cx="23" cy="15"/>
                </a:xfrm>
                <a:custGeom>
                  <a:avLst/>
                  <a:gdLst>
                    <a:gd name="T0" fmla="*/ 5 w 23"/>
                    <a:gd name="T1" fmla="*/ 0 h 15"/>
                    <a:gd name="T2" fmla="*/ 8 w 23"/>
                    <a:gd name="T3" fmla="*/ 15 h 15"/>
                    <a:gd name="T4" fmla="*/ 5 w 23"/>
                    <a:gd name="T5" fmla="*/ 0 h 15"/>
                    <a:gd name="T6" fmla="*/ 0 60000 65536"/>
                    <a:gd name="T7" fmla="*/ 0 60000 65536"/>
                    <a:gd name="T8" fmla="*/ 0 60000 65536"/>
                  </a:gdLst>
                  <a:ahLst/>
                  <a:cxnLst>
                    <a:cxn ang="T6">
                      <a:pos x="T0" y="T1"/>
                    </a:cxn>
                    <a:cxn ang="T7">
                      <a:pos x="T2" y="T3"/>
                    </a:cxn>
                    <a:cxn ang="T8">
                      <a:pos x="T4" y="T5"/>
                    </a:cxn>
                  </a:cxnLst>
                  <a:rect l="0" t="0" r="r" b="b"/>
                  <a:pathLst>
                    <a:path w="23" h="15">
                      <a:moveTo>
                        <a:pt x="5" y="0"/>
                      </a:moveTo>
                      <a:cubicBezTo>
                        <a:pt x="16" y="4"/>
                        <a:pt x="23" y="10"/>
                        <a:pt x="8" y="15"/>
                      </a:cubicBezTo>
                      <a:cubicBezTo>
                        <a:pt x="1" y="4"/>
                        <a:pt x="0" y="9"/>
                        <a:pt x="5" y="0"/>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73" name="Freeform 160"/>
                <p:cNvSpPr>
                  <a:spLocks/>
                </p:cNvSpPr>
                <p:nvPr/>
              </p:nvSpPr>
              <p:spPr bwMode="ltGray">
                <a:xfrm>
                  <a:off x="4427" y="1953"/>
                  <a:ext cx="31" cy="20"/>
                </a:xfrm>
                <a:custGeom>
                  <a:avLst/>
                  <a:gdLst>
                    <a:gd name="T0" fmla="*/ 16 w 31"/>
                    <a:gd name="T1" fmla="*/ 15 h 20"/>
                    <a:gd name="T2" fmla="*/ 4 w 31"/>
                    <a:gd name="T3" fmla="*/ 0 h 20"/>
                    <a:gd name="T4" fmla="*/ 16 w 31"/>
                    <a:gd name="T5" fmla="*/ 15 h 20"/>
                    <a:gd name="T6" fmla="*/ 0 60000 65536"/>
                    <a:gd name="T7" fmla="*/ 0 60000 65536"/>
                    <a:gd name="T8" fmla="*/ 0 60000 65536"/>
                  </a:gdLst>
                  <a:ahLst/>
                  <a:cxnLst>
                    <a:cxn ang="T6">
                      <a:pos x="T0" y="T1"/>
                    </a:cxn>
                    <a:cxn ang="T7">
                      <a:pos x="T2" y="T3"/>
                    </a:cxn>
                    <a:cxn ang="T8">
                      <a:pos x="T4" y="T5"/>
                    </a:cxn>
                  </a:cxnLst>
                  <a:rect l="0" t="0" r="r" b="b"/>
                  <a:pathLst>
                    <a:path w="31" h="20">
                      <a:moveTo>
                        <a:pt x="16" y="15"/>
                      </a:moveTo>
                      <a:cubicBezTo>
                        <a:pt x="2" y="20"/>
                        <a:pt x="0" y="12"/>
                        <a:pt x="4" y="0"/>
                      </a:cubicBezTo>
                      <a:cubicBezTo>
                        <a:pt x="11" y="2"/>
                        <a:pt x="31" y="7"/>
                        <a:pt x="16" y="15"/>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74" name="Freeform 161"/>
                <p:cNvSpPr>
                  <a:spLocks/>
                </p:cNvSpPr>
                <p:nvPr/>
              </p:nvSpPr>
              <p:spPr bwMode="ltGray">
                <a:xfrm>
                  <a:off x="4440" y="1953"/>
                  <a:ext cx="64" cy="51"/>
                </a:xfrm>
                <a:custGeom>
                  <a:avLst/>
                  <a:gdLst>
                    <a:gd name="T0" fmla="*/ 24 w 64"/>
                    <a:gd name="T1" fmla="*/ 15 h 51"/>
                    <a:gd name="T2" fmla="*/ 18 w 64"/>
                    <a:gd name="T3" fmla="*/ 0 h 51"/>
                    <a:gd name="T4" fmla="*/ 45 w 64"/>
                    <a:gd name="T5" fmla="*/ 12 h 51"/>
                    <a:gd name="T6" fmla="*/ 39 w 64"/>
                    <a:gd name="T7" fmla="*/ 51 h 51"/>
                    <a:gd name="T8" fmla="*/ 24 w 64"/>
                    <a:gd name="T9" fmla="*/ 15 h 5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4" h="51">
                      <a:moveTo>
                        <a:pt x="24" y="15"/>
                      </a:moveTo>
                      <a:cubicBezTo>
                        <a:pt x="13" y="12"/>
                        <a:pt x="0" y="6"/>
                        <a:pt x="18" y="0"/>
                      </a:cubicBezTo>
                      <a:cubicBezTo>
                        <a:pt x="28" y="3"/>
                        <a:pt x="35" y="9"/>
                        <a:pt x="45" y="12"/>
                      </a:cubicBezTo>
                      <a:cubicBezTo>
                        <a:pt x="56" y="28"/>
                        <a:pt x="64" y="43"/>
                        <a:pt x="39" y="51"/>
                      </a:cubicBezTo>
                      <a:cubicBezTo>
                        <a:pt x="26" y="42"/>
                        <a:pt x="24" y="30"/>
                        <a:pt x="24" y="15"/>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75" name="Freeform 162"/>
                <p:cNvSpPr>
                  <a:spLocks/>
                </p:cNvSpPr>
                <p:nvPr/>
              </p:nvSpPr>
              <p:spPr bwMode="ltGray">
                <a:xfrm>
                  <a:off x="3450" y="651"/>
                  <a:ext cx="906" cy="630"/>
                </a:xfrm>
                <a:custGeom>
                  <a:avLst/>
                  <a:gdLst>
                    <a:gd name="T0" fmla="*/ 885 w 906"/>
                    <a:gd name="T1" fmla="*/ 504 h 630"/>
                    <a:gd name="T2" fmla="*/ 822 w 906"/>
                    <a:gd name="T3" fmla="*/ 477 h 630"/>
                    <a:gd name="T4" fmla="*/ 744 w 906"/>
                    <a:gd name="T5" fmla="*/ 417 h 630"/>
                    <a:gd name="T6" fmla="*/ 708 w 906"/>
                    <a:gd name="T7" fmla="*/ 390 h 630"/>
                    <a:gd name="T8" fmla="*/ 675 w 906"/>
                    <a:gd name="T9" fmla="*/ 363 h 630"/>
                    <a:gd name="T10" fmla="*/ 624 w 906"/>
                    <a:gd name="T11" fmla="*/ 330 h 630"/>
                    <a:gd name="T12" fmla="*/ 603 w 906"/>
                    <a:gd name="T13" fmla="*/ 309 h 630"/>
                    <a:gd name="T14" fmla="*/ 564 w 906"/>
                    <a:gd name="T15" fmla="*/ 303 h 630"/>
                    <a:gd name="T16" fmla="*/ 441 w 906"/>
                    <a:gd name="T17" fmla="*/ 294 h 630"/>
                    <a:gd name="T18" fmla="*/ 408 w 906"/>
                    <a:gd name="T19" fmla="*/ 273 h 630"/>
                    <a:gd name="T20" fmla="*/ 381 w 906"/>
                    <a:gd name="T21" fmla="*/ 291 h 630"/>
                    <a:gd name="T22" fmla="*/ 318 w 906"/>
                    <a:gd name="T23" fmla="*/ 330 h 630"/>
                    <a:gd name="T24" fmla="*/ 336 w 906"/>
                    <a:gd name="T25" fmla="*/ 381 h 630"/>
                    <a:gd name="T26" fmla="*/ 300 w 906"/>
                    <a:gd name="T27" fmla="*/ 351 h 630"/>
                    <a:gd name="T28" fmla="*/ 321 w 906"/>
                    <a:gd name="T29" fmla="*/ 375 h 630"/>
                    <a:gd name="T30" fmla="*/ 366 w 906"/>
                    <a:gd name="T31" fmla="*/ 408 h 630"/>
                    <a:gd name="T32" fmla="*/ 357 w 906"/>
                    <a:gd name="T33" fmla="*/ 438 h 630"/>
                    <a:gd name="T34" fmla="*/ 378 w 906"/>
                    <a:gd name="T35" fmla="*/ 510 h 630"/>
                    <a:gd name="T36" fmla="*/ 378 w 906"/>
                    <a:gd name="T37" fmla="*/ 546 h 630"/>
                    <a:gd name="T38" fmla="*/ 372 w 906"/>
                    <a:gd name="T39" fmla="*/ 591 h 630"/>
                    <a:gd name="T40" fmla="*/ 357 w 906"/>
                    <a:gd name="T41" fmla="*/ 630 h 630"/>
                    <a:gd name="T42" fmla="*/ 363 w 906"/>
                    <a:gd name="T43" fmla="*/ 585 h 630"/>
                    <a:gd name="T44" fmla="*/ 357 w 906"/>
                    <a:gd name="T45" fmla="*/ 537 h 630"/>
                    <a:gd name="T46" fmla="*/ 363 w 906"/>
                    <a:gd name="T47" fmla="*/ 501 h 630"/>
                    <a:gd name="T48" fmla="*/ 348 w 906"/>
                    <a:gd name="T49" fmla="*/ 462 h 630"/>
                    <a:gd name="T50" fmla="*/ 315 w 906"/>
                    <a:gd name="T51" fmla="*/ 438 h 630"/>
                    <a:gd name="T52" fmla="*/ 294 w 906"/>
                    <a:gd name="T53" fmla="*/ 468 h 630"/>
                    <a:gd name="T54" fmla="*/ 261 w 906"/>
                    <a:gd name="T55" fmla="*/ 444 h 630"/>
                    <a:gd name="T56" fmla="*/ 252 w 906"/>
                    <a:gd name="T57" fmla="*/ 456 h 630"/>
                    <a:gd name="T58" fmla="*/ 225 w 906"/>
                    <a:gd name="T59" fmla="*/ 456 h 630"/>
                    <a:gd name="T60" fmla="*/ 177 w 906"/>
                    <a:gd name="T61" fmla="*/ 420 h 630"/>
                    <a:gd name="T62" fmla="*/ 174 w 906"/>
                    <a:gd name="T63" fmla="*/ 384 h 630"/>
                    <a:gd name="T64" fmla="*/ 144 w 906"/>
                    <a:gd name="T65" fmla="*/ 369 h 630"/>
                    <a:gd name="T66" fmla="*/ 114 w 906"/>
                    <a:gd name="T67" fmla="*/ 384 h 630"/>
                    <a:gd name="T68" fmla="*/ 90 w 906"/>
                    <a:gd name="T69" fmla="*/ 366 h 630"/>
                    <a:gd name="T70" fmla="*/ 96 w 906"/>
                    <a:gd name="T71" fmla="*/ 315 h 630"/>
                    <a:gd name="T72" fmla="*/ 21 w 906"/>
                    <a:gd name="T73" fmla="*/ 315 h 630"/>
                    <a:gd name="T74" fmla="*/ 36 w 906"/>
                    <a:gd name="T75" fmla="*/ 222 h 630"/>
                    <a:gd name="T76" fmla="*/ 57 w 906"/>
                    <a:gd name="T77" fmla="*/ 207 h 630"/>
                    <a:gd name="T78" fmla="*/ 81 w 906"/>
                    <a:gd name="T79" fmla="*/ 174 h 630"/>
                    <a:gd name="T80" fmla="*/ 93 w 906"/>
                    <a:gd name="T81" fmla="*/ 135 h 630"/>
                    <a:gd name="T82" fmla="*/ 84 w 906"/>
                    <a:gd name="T83" fmla="*/ 87 h 630"/>
                    <a:gd name="T84" fmla="*/ 81 w 906"/>
                    <a:gd name="T85" fmla="*/ 51 h 630"/>
                    <a:gd name="T86" fmla="*/ 99 w 906"/>
                    <a:gd name="T87" fmla="*/ 6 h 630"/>
                    <a:gd name="T88" fmla="*/ 132 w 906"/>
                    <a:gd name="T89" fmla="*/ 39 h 630"/>
                    <a:gd name="T90" fmla="*/ 156 w 906"/>
                    <a:gd name="T91" fmla="*/ 84 h 630"/>
                    <a:gd name="T92" fmla="*/ 168 w 906"/>
                    <a:gd name="T93" fmla="*/ 108 h 630"/>
                    <a:gd name="T94" fmla="*/ 204 w 906"/>
                    <a:gd name="T95" fmla="*/ 99 h 630"/>
                    <a:gd name="T96" fmla="*/ 249 w 906"/>
                    <a:gd name="T97" fmla="*/ 84 h 630"/>
                    <a:gd name="T98" fmla="*/ 276 w 906"/>
                    <a:gd name="T99" fmla="*/ 114 h 630"/>
                    <a:gd name="T100" fmla="*/ 243 w 906"/>
                    <a:gd name="T101" fmla="*/ 66 h 630"/>
                    <a:gd name="T102" fmla="*/ 213 w 906"/>
                    <a:gd name="T103" fmla="*/ 30 h 630"/>
                    <a:gd name="T104" fmla="*/ 267 w 906"/>
                    <a:gd name="T105" fmla="*/ 3 h 630"/>
                    <a:gd name="T106" fmla="*/ 402 w 906"/>
                    <a:gd name="T107" fmla="*/ 69 h 630"/>
                    <a:gd name="T108" fmla="*/ 588 w 906"/>
                    <a:gd name="T109" fmla="*/ 198 h 630"/>
                    <a:gd name="T110" fmla="*/ 750 w 906"/>
                    <a:gd name="T111" fmla="*/ 345 h 630"/>
                    <a:gd name="T112" fmla="*/ 906 w 906"/>
                    <a:gd name="T113" fmla="*/ 531 h 63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906" h="630">
                      <a:moveTo>
                        <a:pt x="906" y="531"/>
                      </a:moveTo>
                      <a:cubicBezTo>
                        <a:pt x="901" y="524"/>
                        <a:pt x="892" y="508"/>
                        <a:pt x="885" y="504"/>
                      </a:cubicBezTo>
                      <a:cubicBezTo>
                        <a:pt x="877" y="499"/>
                        <a:pt x="866" y="500"/>
                        <a:pt x="858" y="495"/>
                      </a:cubicBezTo>
                      <a:cubicBezTo>
                        <a:pt x="847" y="488"/>
                        <a:pt x="834" y="481"/>
                        <a:pt x="822" y="477"/>
                      </a:cubicBezTo>
                      <a:cubicBezTo>
                        <a:pt x="812" y="462"/>
                        <a:pt x="793" y="460"/>
                        <a:pt x="780" y="447"/>
                      </a:cubicBezTo>
                      <a:cubicBezTo>
                        <a:pt x="757" y="424"/>
                        <a:pt x="769" y="434"/>
                        <a:pt x="744" y="417"/>
                      </a:cubicBezTo>
                      <a:cubicBezTo>
                        <a:pt x="712" y="396"/>
                        <a:pt x="761" y="429"/>
                        <a:pt x="726" y="402"/>
                      </a:cubicBezTo>
                      <a:cubicBezTo>
                        <a:pt x="720" y="398"/>
                        <a:pt x="708" y="390"/>
                        <a:pt x="708" y="390"/>
                      </a:cubicBezTo>
                      <a:cubicBezTo>
                        <a:pt x="698" y="375"/>
                        <a:pt x="705" y="383"/>
                        <a:pt x="684" y="369"/>
                      </a:cubicBezTo>
                      <a:cubicBezTo>
                        <a:pt x="681" y="367"/>
                        <a:pt x="675" y="363"/>
                        <a:pt x="675" y="363"/>
                      </a:cubicBezTo>
                      <a:cubicBezTo>
                        <a:pt x="669" y="354"/>
                        <a:pt x="652" y="341"/>
                        <a:pt x="642" y="336"/>
                      </a:cubicBezTo>
                      <a:cubicBezTo>
                        <a:pt x="636" y="333"/>
                        <a:pt x="624" y="330"/>
                        <a:pt x="624" y="330"/>
                      </a:cubicBezTo>
                      <a:cubicBezTo>
                        <a:pt x="613" y="314"/>
                        <a:pt x="618" y="304"/>
                        <a:pt x="597" y="297"/>
                      </a:cubicBezTo>
                      <a:cubicBezTo>
                        <a:pt x="588" y="325"/>
                        <a:pt x="596" y="289"/>
                        <a:pt x="603" y="309"/>
                      </a:cubicBezTo>
                      <a:cubicBezTo>
                        <a:pt x="605" y="314"/>
                        <a:pt x="601" y="319"/>
                        <a:pt x="600" y="324"/>
                      </a:cubicBezTo>
                      <a:cubicBezTo>
                        <a:pt x="582" y="320"/>
                        <a:pt x="581" y="311"/>
                        <a:pt x="564" y="303"/>
                      </a:cubicBezTo>
                      <a:cubicBezTo>
                        <a:pt x="543" y="294"/>
                        <a:pt x="520" y="294"/>
                        <a:pt x="498" y="291"/>
                      </a:cubicBezTo>
                      <a:cubicBezTo>
                        <a:pt x="479" y="294"/>
                        <a:pt x="459" y="288"/>
                        <a:pt x="441" y="294"/>
                      </a:cubicBezTo>
                      <a:cubicBezTo>
                        <a:pt x="435" y="290"/>
                        <a:pt x="432" y="283"/>
                        <a:pt x="426" y="279"/>
                      </a:cubicBezTo>
                      <a:cubicBezTo>
                        <a:pt x="421" y="276"/>
                        <a:pt x="414" y="275"/>
                        <a:pt x="408" y="273"/>
                      </a:cubicBezTo>
                      <a:cubicBezTo>
                        <a:pt x="405" y="272"/>
                        <a:pt x="402" y="269"/>
                        <a:pt x="399" y="267"/>
                      </a:cubicBezTo>
                      <a:cubicBezTo>
                        <a:pt x="392" y="278"/>
                        <a:pt x="394" y="287"/>
                        <a:pt x="381" y="291"/>
                      </a:cubicBezTo>
                      <a:cubicBezTo>
                        <a:pt x="368" y="287"/>
                        <a:pt x="362" y="290"/>
                        <a:pt x="351" y="297"/>
                      </a:cubicBezTo>
                      <a:cubicBezTo>
                        <a:pt x="344" y="317"/>
                        <a:pt x="338" y="323"/>
                        <a:pt x="318" y="330"/>
                      </a:cubicBezTo>
                      <a:cubicBezTo>
                        <a:pt x="314" y="343"/>
                        <a:pt x="317" y="347"/>
                        <a:pt x="330" y="351"/>
                      </a:cubicBezTo>
                      <a:cubicBezTo>
                        <a:pt x="333" y="364"/>
                        <a:pt x="340" y="369"/>
                        <a:pt x="336" y="381"/>
                      </a:cubicBezTo>
                      <a:cubicBezTo>
                        <a:pt x="321" y="376"/>
                        <a:pt x="327" y="369"/>
                        <a:pt x="318" y="360"/>
                      </a:cubicBezTo>
                      <a:cubicBezTo>
                        <a:pt x="313" y="355"/>
                        <a:pt x="306" y="355"/>
                        <a:pt x="300" y="351"/>
                      </a:cubicBezTo>
                      <a:cubicBezTo>
                        <a:pt x="301" y="355"/>
                        <a:pt x="300" y="360"/>
                        <a:pt x="303" y="363"/>
                      </a:cubicBezTo>
                      <a:cubicBezTo>
                        <a:pt x="308" y="368"/>
                        <a:pt x="321" y="375"/>
                        <a:pt x="321" y="375"/>
                      </a:cubicBezTo>
                      <a:cubicBezTo>
                        <a:pt x="330" y="388"/>
                        <a:pt x="326" y="392"/>
                        <a:pt x="342" y="396"/>
                      </a:cubicBezTo>
                      <a:cubicBezTo>
                        <a:pt x="349" y="407"/>
                        <a:pt x="352" y="413"/>
                        <a:pt x="366" y="408"/>
                      </a:cubicBezTo>
                      <a:cubicBezTo>
                        <a:pt x="380" y="417"/>
                        <a:pt x="386" y="437"/>
                        <a:pt x="366" y="444"/>
                      </a:cubicBezTo>
                      <a:cubicBezTo>
                        <a:pt x="363" y="442"/>
                        <a:pt x="359" y="435"/>
                        <a:pt x="357" y="438"/>
                      </a:cubicBezTo>
                      <a:cubicBezTo>
                        <a:pt x="355" y="442"/>
                        <a:pt x="370" y="487"/>
                        <a:pt x="372" y="492"/>
                      </a:cubicBezTo>
                      <a:cubicBezTo>
                        <a:pt x="374" y="498"/>
                        <a:pt x="378" y="510"/>
                        <a:pt x="378" y="510"/>
                      </a:cubicBezTo>
                      <a:cubicBezTo>
                        <a:pt x="376" y="516"/>
                        <a:pt x="370" y="522"/>
                        <a:pt x="372" y="528"/>
                      </a:cubicBezTo>
                      <a:cubicBezTo>
                        <a:pt x="374" y="534"/>
                        <a:pt x="376" y="540"/>
                        <a:pt x="378" y="546"/>
                      </a:cubicBezTo>
                      <a:cubicBezTo>
                        <a:pt x="379" y="549"/>
                        <a:pt x="381" y="555"/>
                        <a:pt x="381" y="555"/>
                      </a:cubicBezTo>
                      <a:cubicBezTo>
                        <a:pt x="373" y="579"/>
                        <a:pt x="376" y="567"/>
                        <a:pt x="372" y="591"/>
                      </a:cubicBezTo>
                      <a:cubicBezTo>
                        <a:pt x="377" y="607"/>
                        <a:pt x="393" y="603"/>
                        <a:pt x="375" y="609"/>
                      </a:cubicBezTo>
                      <a:cubicBezTo>
                        <a:pt x="368" y="620"/>
                        <a:pt x="369" y="626"/>
                        <a:pt x="357" y="630"/>
                      </a:cubicBezTo>
                      <a:cubicBezTo>
                        <a:pt x="347" y="616"/>
                        <a:pt x="350" y="624"/>
                        <a:pt x="357" y="603"/>
                      </a:cubicBezTo>
                      <a:cubicBezTo>
                        <a:pt x="359" y="597"/>
                        <a:pt x="363" y="585"/>
                        <a:pt x="363" y="585"/>
                      </a:cubicBezTo>
                      <a:cubicBezTo>
                        <a:pt x="355" y="573"/>
                        <a:pt x="350" y="570"/>
                        <a:pt x="363" y="561"/>
                      </a:cubicBezTo>
                      <a:cubicBezTo>
                        <a:pt x="361" y="553"/>
                        <a:pt x="356" y="545"/>
                        <a:pt x="357" y="537"/>
                      </a:cubicBezTo>
                      <a:cubicBezTo>
                        <a:pt x="358" y="531"/>
                        <a:pt x="363" y="519"/>
                        <a:pt x="363" y="519"/>
                      </a:cubicBezTo>
                      <a:cubicBezTo>
                        <a:pt x="355" y="495"/>
                        <a:pt x="363" y="525"/>
                        <a:pt x="363" y="501"/>
                      </a:cubicBezTo>
                      <a:cubicBezTo>
                        <a:pt x="363" y="492"/>
                        <a:pt x="354" y="483"/>
                        <a:pt x="351" y="474"/>
                      </a:cubicBezTo>
                      <a:cubicBezTo>
                        <a:pt x="350" y="470"/>
                        <a:pt x="351" y="465"/>
                        <a:pt x="348" y="462"/>
                      </a:cubicBezTo>
                      <a:cubicBezTo>
                        <a:pt x="344" y="457"/>
                        <a:pt x="336" y="457"/>
                        <a:pt x="330" y="453"/>
                      </a:cubicBezTo>
                      <a:cubicBezTo>
                        <a:pt x="323" y="432"/>
                        <a:pt x="330" y="433"/>
                        <a:pt x="315" y="438"/>
                      </a:cubicBezTo>
                      <a:cubicBezTo>
                        <a:pt x="311" y="450"/>
                        <a:pt x="309" y="455"/>
                        <a:pt x="297" y="459"/>
                      </a:cubicBezTo>
                      <a:cubicBezTo>
                        <a:pt x="296" y="462"/>
                        <a:pt x="296" y="466"/>
                        <a:pt x="294" y="468"/>
                      </a:cubicBezTo>
                      <a:cubicBezTo>
                        <a:pt x="280" y="486"/>
                        <a:pt x="278" y="453"/>
                        <a:pt x="270" y="447"/>
                      </a:cubicBezTo>
                      <a:cubicBezTo>
                        <a:pt x="268" y="445"/>
                        <a:pt x="264" y="445"/>
                        <a:pt x="261" y="444"/>
                      </a:cubicBezTo>
                      <a:cubicBezTo>
                        <a:pt x="257" y="445"/>
                        <a:pt x="251" y="444"/>
                        <a:pt x="249" y="447"/>
                      </a:cubicBezTo>
                      <a:cubicBezTo>
                        <a:pt x="247" y="450"/>
                        <a:pt x="252" y="453"/>
                        <a:pt x="252" y="456"/>
                      </a:cubicBezTo>
                      <a:cubicBezTo>
                        <a:pt x="252" y="465"/>
                        <a:pt x="243" y="474"/>
                        <a:pt x="240" y="483"/>
                      </a:cubicBezTo>
                      <a:cubicBezTo>
                        <a:pt x="225" y="473"/>
                        <a:pt x="234" y="469"/>
                        <a:pt x="225" y="456"/>
                      </a:cubicBezTo>
                      <a:cubicBezTo>
                        <a:pt x="220" y="448"/>
                        <a:pt x="198" y="444"/>
                        <a:pt x="198" y="444"/>
                      </a:cubicBezTo>
                      <a:cubicBezTo>
                        <a:pt x="184" y="423"/>
                        <a:pt x="192" y="430"/>
                        <a:pt x="177" y="420"/>
                      </a:cubicBezTo>
                      <a:cubicBezTo>
                        <a:pt x="175" y="416"/>
                        <a:pt x="167" y="407"/>
                        <a:pt x="168" y="402"/>
                      </a:cubicBezTo>
                      <a:cubicBezTo>
                        <a:pt x="169" y="396"/>
                        <a:pt x="174" y="384"/>
                        <a:pt x="174" y="384"/>
                      </a:cubicBezTo>
                      <a:cubicBezTo>
                        <a:pt x="170" y="372"/>
                        <a:pt x="165" y="370"/>
                        <a:pt x="153" y="366"/>
                      </a:cubicBezTo>
                      <a:cubicBezTo>
                        <a:pt x="150" y="367"/>
                        <a:pt x="146" y="366"/>
                        <a:pt x="144" y="369"/>
                      </a:cubicBezTo>
                      <a:cubicBezTo>
                        <a:pt x="140" y="374"/>
                        <a:pt x="138" y="387"/>
                        <a:pt x="138" y="387"/>
                      </a:cubicBezTo>
                      <a:cubicBezTo>
                        <a:pt x="130" y="386"/>
                        <a:pt x="121" y="388"/>
                        <a:pt x="114" y="384"/>
                      </a:cubicBezTo>
                      <a:cubicBezTo>
                        <a:pt x="111" y="382"/>
                        <a:pt x="119" y="377"/>
                        <a:pt x="117" y="375"/>
                      </a:cubicBezTo>
                      <a:cubicBezTo>
                        <a:pt x="110" y="368"/>
                        <a:pt x="90" y="366"/>
                        <a:pt x="90" y="366"/>
                      </a:cubicBezTo>
                      <a:cubicBezTo>
                        <a:pt x="86" y="350"/>
                        <a:pt x="85" y="343"/>
                        <a:pt x="102" y="339"/>
                      </a:cubicBezTo>
                      <a:cubicBezTo>
                        <a:pt x="110" y="326"/>
                        <a:pt x="108" y="323"/>
                        <a:pt x="96" y="315"/>
                      </a:cubicBezTo>
                      <a:cubicBezTo>
                        <a:pt x="82" y="336"/>
                        <a:pt x="91" y="337"/>
                        <a:pt x="60" y="327"/>
                      </a:cubicBezTo>
                      <a:cubicBezTo>
                        <a:pt x="31" y="337"/>
                        <a:pt x="38" y="321"/>
                        <a:pt x="21" y="315"/>
                      </a:cubicBezTo>
                      <a:cubicBezTo>
                        <a:pt x="14" y="294"/>
                        <a:pt x="7" y="273"/>
                        <a:pt x="0" y="252"/>
                      </a:cubicBezTo>
                      <a:cubicBezTo>
                        <a:pt x="5" y="227"/>
                        <a:pt x="14" y="229"/>
                        <a:pt x="36" y="222"/>
                      </a:cubicBezTo>
                      <a:cubicBezTo>
                        <a:pt x="37" y="219"/>
                        <a:pt x="36" y="215"/>
                        <a:pt x="39" y="213"/>
                      </a:cubicBezTo>
                      <a:cubicBezTo>
                        <a:pt x="44" y="209"/>
                        <a:pt x="57" y="207"/>
                        <a:pt x="57" y="207"/>
                      </a:cubicBezTo>
                      <a:cubicBezTo>
                        <a:pt x="61" y="195"/>
                        <a:pt x="67" y="190"/>
                        <a:pt x="78" y="183"/>
                      </a:cubicBezTo>
                      <a:cubicBezTo>
                        <a:pt x="79" y="180"/>
                        <a:pt x="78" y="176"/>
                        <a:pt x="81" y="174"/>
                      </a:cubicBezTo>
                      <a:cubicBezTo>
                        <a:pt x="86" y="170"/>
                        <a:pt x="99" y="168"/>
                        <a:pt x="99" y="168"/>
                      </a:cubicBezTo>
                      <a:cubicBezTo>
                        <a:pt x="105" y="150"/>
                        <a:pt x="112" y="148"/>
                        <a:pt x="93" y="135"/>
                      </a:cubicBezTo>
                      <a:cubicBezTo>
                        <a:pt x="98" y="121"/>
                        <a:pt x="92" y="118"/>
                        <a:pt x="81" y="111"/>
                      </a:cubicBezTo>
                      <a:cubicBezTo>
                        <a:pt x="74" y="90"/>
                        <a:pt x="70" y="97"/>
                        <a:pt x="84" y="87"/>
                      </a:cubicBezTo>
                      <a:cubicBezTo>
                        <a:pt x="82" y="81"/>
                        <a:pt x="75" y="76"/>
                        <a:pt x="75" y="69"/>
                      </a:cubicBezTo>
                      <a:cubicBezTo>
                        <a:pt x="75" y="63"/>
                        <a:pt x="81" y="51"/>
                        <a:pt x="81" y="51"/>
                      </a:cubicBezTo>
                      <a:cubicBezTo>
                        <a:pt x="93" y="55"/>
                        <a:pt x="98" y="55"/>
                        <a:pt x="102" y="42"/>
                      </a:cubicBezTo>
                      <a:cubicBezTo>
                        <a:pt x="101" y="30"/>
                        <a:pt x="97" y="18"/>
                        <a:pt x="99" y="6"/>
                      </a:cubicBezTo>
                      <a:cubicBezTo>
                        <a:pt x="100" y="2"/>
                        <a:pt x="105" y="9"/>
                        <a:pt x="108" y="12"/>
                      </a:cubicBezTo>
                      <a:cubicBezTo>
                        <a:pt x="117" y="21"/>
                        <a:pt x="132" y="39"/>
                        <a:pt x="132" y="39"/>
                      </a:cubicBezTo>
                      <a:cubicBezTo>
                        <a:pt x="136" y="52"/>
                        <a:pt x="147" y="64"/>
                        <a:pt x="159" y="72"/>
                      </a:cubicBezTo>
                      <a:cubicBezTo>
                        <a:pt x="158" y="76"/>
                        <a:pt x="159" y="81"/>
                        <a:pt x="156" y="84"/>
                      </a:cubicBezTo>
                      <a:cubicBezTo>
                        <a:pt x="154" y="86"/>
                        <a:pt x="148" y="84"/>
                        <a:pt x="147" y="87"/>
                      </a:cubicBezTo>
                      <a:cubicBezTo>
                        <a:pt x="143" y="96"/>
                        <a:pt x="168" y="108"/>
                        <a:pt x="168" y="108"/>
                      </a:cubicBezTo>
                      <a:cubicBezTo>
                        <a:pt x="174" y="127"/>
                        <a:pt x="177" y="110"/>
                        <a:pt x="186" y="105"/>
                      </a:cubicBezTo>
                      <a:cubicBezTo>
                        <a:pt x="191" y="102"/>
                        <a:pt x="204" y="99"/>
                        <a:pt x="204" y="99"/>
                      </a:cubicBezTo>
                      <a:cubicBezTo>
                        <a:pt x="184" y="85"/>
                        <a:pt x="211" y="77"/>
                        <a:pt x="225" y="72"/>
                      </a:cubicBezTo>
                      <a:cubicBezTo>
                        <a:pt x="230" y="87"/>
                        <a:pt x="234" y="88"/>
                        <a:pt x="249" y="84"/>
                      </a:cubicBezTo>
                      <a:cubicBezTo>
                        <a:pt x="265" y="89"/>
                        <a:pt x="256" y="84"/>
                        <a:pt x="270" y="105"/>
                      </a:cubicBezTo>
                      <a:cubicBezTo>
                        <a:pt x="272" y="108"/>
                        <a:pt x="276" y="114"/>
                        <a:pt x="276" y="114"/>
                      </a:cubicBezTo>
                      <a:cubicBezTo>
                        <a:pt x="283" y="104"/>
                        <a:pt x="289" y="94"/>
                        <a:pt x="282" y="81"/>
                      </a:cubicBezTo>
                      <a:cubicBezTo>
                        <a:pt x="275" y="70"/>
                        <a:pt x="253" y="72"/>
                        <a:pt x="243" y="66"/>
                      </a:cubicBezTo>
                      <a:cubicBezTo>
                        <a:pt x="237" y="62"/>
                        <a:pt x="225" y="54"/>
                        <a:pt x="225" y="54"/>
                      </a:cubicBezTo>
                      <a:cubicBezTo>
                        <a:pt x="221" y="48"/>
                        <a:pt x="203" y="37"/>
                        <a:pt x="213" y="30"/>
                      </a:cubicBezTo>
                      <a:cubicBezTo>
                        <a:pt x="221" y="24"/>
                        <a:pt x="240" y="20"/>
                        <a:pt x="249" y="15"/>
                      </a:cubicBezTo>
                      <a:cubicBezTo>
                        <a:pt x="255" y="11"/>
                        <a:pt x="260" y="5"/>
                        <a:pt x="267" y="3"/>
                      </a:cubicBezTo>
                      <a:cubicBezTo>
                        <a:pt x="270" y="2"/>
                        <a:pt x="276" y="0"/>
                        <a:pt x="276" y="0"/>
                      </a:cubicBezTo>
                      <a:lnTo>
                        <a:pt x="402" y="69"/>
                      </a:lnTo>
                      <a:lnTo>
                        <a:pt x="504" y="135"/>
                      </a:lnTo>
                      <a:lnTo>
                        <a:pt x="588" y="198"/>
                      </a:lnTo>
                      <a:lnTo>
                        <a:pt x="666" y="261"/>
                      </a:lnTo>
                      <a:lnTo>
                        <a:pt x="750" y="345"/>
                      </a:lnTo>
                      <a:lnTo>
                        <a:pt x="828" y="429"/>
                      </a:lnTo>
                      <a:cubicBezTo>
                        <a:pt x="854" y="463"/>
                        <a:pt x="906" y="531"/>
                        <a:pt x="906" y="531"/>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76" name="Freeform 163"/>
                <p:cNvSpPr>
                  <a:spLocks/>
                </p:cNvSpPr>
                <p:nvPr/>
              </p:nvSpPr>
              <p:spPr bwMode="ltGray">
                <a:xfrm>
                  <a:off x="3135" y="470"/>
                  <a:ext cx="155" cy="100"/>
                </a:xfrm>
                <a:custGeom>
                  <a:avLst/>
                  <a:gdLst>
                    <a:gd name="T0" fmla="*/ 51 w 155"/>
                    <a:gd name="T1" fmla="*/ 52 h 100"/>
                    <a:gd name="T2" fmla="*/ 18 w 155"/>
                    <a:gd name="T3" fmla="*/ 28 h 100"/>
                    <a:gd name="T4" fmla="*/ 0 w 155"/>
                    <a:gd name="T5" fmla="*/ 22 h 100"/>
                    <a:gd name="T6" fmla="*/ 21 w 155"/>
                    <a:gd name="T7" fmla="*/ 16 h 100"/>
                    <a:gd name="T8" fmla="*/ 39 w 155"/>
                    <a:gd name="T9" fmla="*/ 28 h 100"/>
                    <a:gd name="T10" fmla="*/ 66 w 155"/>
                    <a:gd name="T11" fmla="*/ 10 h 100"/>
                    <a:gd name="T12" fmla="*/ 96 w 155"/>
                    <a:gd name="T13" fmla="*/ 37 h 100"/>
                    <a:gd name="T14" fmla="*/ 123 w 155"/>
                    <a:gd name="T15" fmla="*/ 70 h 100"/>
                    <a:gd name="T16" fmla="*/ 150 w 155"/>
                    <a:gd name="T17" fmla="*/ 79 h 100"/>
                    <a:gd name="T18" fmla="*/ 153 w 155"/>
                    <a:gd name="T19" fmla="*/ 88 h 100"/>
                    <a:gd name="T20" fmla="*/ 135 w 155"/>
                    <a:gd name="T21" fmla="*/ 100 h 100"/>
                    <a:gd name="T22" fmla="*/ 105 w 155"/>
                    <a:gd name="T23" fmla="*/ 100 h 100"/>
                    <a:gd name="T24" fmla="*/ 90 w 155"/>
                    <a:gd name="T25" fmla="*/ 82 h 100"/>
                    <a:gd name="T26" fmla="*/ 60 w 155"/>
                    <a:gd name="T27" fmla="*/ 67 h 100"/>
                    <a:gd name="T28" fmla="*/ 51 w 155"/>
                    <a:gd name="T29" fmla="*/ 52 h 1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5" h="100">
                      <a:moveTo>
                        <a:pt x="51" y="52"/>
                      </a:moveTo>
                      <a:cubicBezTo>
                        <a:pt x="43" y="40"/>
                        <a:pt x="31" y="34"/>
                        <a:pt x="18" y="28"/>
                      </a:cubicBezTo>
                      <a:cubicBezTo>
                        <a:pt x="12" y="25"/>
                        <a:pt x="0" y="22"/>
                        <a:pt x="0" y="22"/>
                      </a:cubicBezTo>
                      <a:cubicBezTo>
                        <a:pt x="4" y="10"/>
                        <a:pt x="1" y="8"/>
                        <a:pt x="21" y="16"/>
                      </a:cubicBezTo>
                      <a:cubicBezTo>
                        <a:pt x="28" y="19"/>
                        <a:pt x="39" y="28"/>
                        <a:pt x="39" y="28"/>
                      </a:cubicBezTo>
                      <a:cubicBezTo>
                        <a:pt x="33" y="0"/>
                        <a:pt x="42" y="2"/>
                        <a:pt x="66" y="10"/>
                      </a:cubicBezTo>
                      <a:cubicBezTo>
                        <a:pt x="72" y="27"/>
                        <a:pt x="79" y="33"/>
                        <a:pt x="96" y="37"/>
                      </a:cubicBezTo>
                      <a:cubicBezTo>
                        <a:pt x="101" y="57"/>
                        <a:pt x="105" y="58"/>
                        <a:pt x="123" y="70"/>
                      </a:cubicBezTo>
                      <a:cubicBezTo>
                        <a:pt x="131" y="75"/>
                        <a:pt x="150" y="79"/>
                        <a:pt x="150" y="79"/>
                      </a:cubicBezTo>
                      <a:cubicBezTo>
                        <a:pt x="151" y="82"/>
                        <a:pt x="155" y="85"/>
                        <a:pt x="153" y="88"/>
                      </a:cubicBezTo>
                      <a:cubicBezTo>
                        <a:pt x="149" y="94"/>
                        <a:pt x="135" y="100"/>
                        <a:pt x="135" y="100"/>
                      </a:cubicBezTo>
                      <a:cubicBezTo>
                        <a:pt x="123" y="92"/>
                        <a:pt x="119" y="96"/>
                        <a:pt x="105" y="100"/>
                      </a:cubicBezTo>
                      <a:cubicBezTo>
                        <a:pt x="91" y="97"/>
                        <a:pt x="80" y="97"/>
                        <a:pt x="90" y="82"/>
                      </a:cubicBezTo>
                      <a:cubicBezTo>
                        <a:pt x="80" y="75"/>
                        <a:pt x="70" y="74"/>
                        <a:pt x="60" y="67"/>
                      </a:cubicBezTo>
                      <a:cubicBezTo>
                        <a:pt x="56" y="60"/>
                        <a:pt x="39" y="52"/>
                        <a:pt x="51" y="52"/>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77" name="Freeform 164"/>
                <p:cNvSpPr>
                  <a:spLocks/>
                </p:cNvSpPr>
                <p:nvPr/>
              </p:nvSpPr>
              <p:spPr bwMode="ltGray">
                <a:xfrm>
                  <a:off x="3202" y="577"/>
                  <a:ext cx="67" cy="53"/>
                </a:xfrm>
                <a:custGeom>
                  <a:avLst/>
                  <a:gdLst>
                    <a:gd name="T0" fmla="*/ 5 w 67"/>
                    <a:gd name="T1" fmla="*/ 17 h 53"/>
                    <a:gd name="T2" fmla="*/ 20 w 67"/>
                    <a:gd name="T3" fmla="*/ 5 h 53"/>
                    <a:gd name="T4" fmla="*/ 59 w 67"/>
                    <a:gd name="T5" fmla="*/ 14 h 53"/>
                    <a:gd name="T6" fmla="*/ 65 w 67"/>
                    <a:gd name="T7" fmla="*/ 23 h 53"/>
                    <a:gd name="T8" fmla="*/ 47 w 67"/>
                    <a:gd name="T9" fmla="*/ 35 h 53"/>
                    <a:gd name="T10" fmla="*/ 47 w 67"/>
                    <a:gd name="T11" fmla="*/ 53 h 53"/>
                    <a:gd name="T12" fmla="*/ 38 w 67"/>
                    <a:gd name="T13" fmla="*/ 35 h 53"/>
                    <a:gd name="T14" fmla="*/ 20 w 67"/>
                    <a:gd name="T15" fmla="*/ 29 h 53"/>
                    <a:gd name="T16" fmla="*/ 5 w 67"/>
                    <a:gd name="T17" fmla="*/ 17 h 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7" h="53">
                      <a:moveTo>
                        <a:pt x="5" y="17"/>
                      </a:moveTo>
                      <a:cubicBezTo>
                        <a:pt x="0" y="3"/>
                        <a:pt x="8" y="1"/>
                        <a:pt x="20" y="5"/>
                      </a:cubicBezTo>
                      <a:cubicBezTo>
                        <a:pt x="36" y="0"/>
                        <a:pt x="44" y="9"/>
                        <a:pt x="59" y="14"/>
                      </a:cubicBezTo>
                      <a:cubicBezTo>
                        <a:pt x="61" y="17"/>
                        <a:pt x="67" y="20"/>
                        <a:pt x="65" y="23"/>
                      </a:cubicBezTo>
                      <a:cubicBezTo>
                        <a:pt x="61" y="29"/>
                        <a:pt x="47" y="35"/>
                        <a:pt x="47" y="35"/>
                      </a:cubicBezTo>
                      <a:cubicBezTo>
                        <a:pt x="47" y="35"/>
                        <a:pt x="55" y="53"/>
                        <a:pt x="47" y="53"/>
                      </a:cubicBezTo>
                      <a:cubicBezTo>
                        <a:pt x="40" y="53"/>
                        <a:pt x="41" y="37"/>
                        <a:pt x="38" y="35"/>
                      </a:cubicBezTo>
                      <a:cubicBezTo>
                        <a:pt x="33" y="31"/>
                        <a:pt x="20" y="29"/>
                        <a:pt x="20" y="29"/>
                      </a:cubicBezTo>
                      <a:cubicBezTo>
                        <a:pt x="9" y="18"/>
                        <a:pt x="15" y="22"/>
                        <a:pt x="5" y="17"/>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78" name="Freeform 165"/>
                <p:cNvSpPr>
                  <a:spLocks/>
                </p:cNvSpPr>
                <p:nvPr/>
              </p:nvSpPr>
              <p:spPr bwMode="ltGray">
                <a:xfrm>
                  <a:off x="3196" y="617"/>
                  <a:ext cx="31" cy="31"/>
                </a:xfrm>
                <a:custGeom>
                  <a:avLst/>
                  <a:gdLst>
                    <a:gd name="T0" fmla="*/ 8 w 31"/>
                    <a:gd name="T1" fmla="*/ 16 h 31"/>
                    <a:gd name="T2" fmla="*/ 23 w 31"/>
                    <a:gd name="T3" fmla="*/ 10 h 31"/>
                    <a:gd name="T4" fmla="*/ 17 w 31"/>
                    <a:gd name="T5" fmla="*/ 31 h 31"/>
                    <a:gd name="T6" fmla="*/ 8 w 31"/>
                    <a:gd name="T7" fmla="*/ 16 h 3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 h="31">
                      <a:moveTo>
                        <a:pt x="8" y="16"/>
                      </a:moveTo>
                      <a:cubicBezTo>
                        <a:pt x="3" y="0"/>
                        <a:pt x="13" y="3"/>
                        <a:pt x="23" y="10"/>
                      </a:cubicBezTo>
                      <a:cubicBezTo>
                        <a:pt x="31" y="22"/>
                        <a:pt x="31" y="26"/>
                        <a:pt x="17" y="31"/>
                      </a:cubicBezTo>
                      <a:cubicBezTo>
                        <a:pt x="10" y="29"/>
                        <a:pt x="0" y="24"/>
                        <a:pt x="8" y="16"/>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79" name="Freeform 166"/>
                <p:cNvSpPr>
                  <a:spLocks/>
                </p:cNvSpPr>
                <p:nvPr/>
              </p:nvSpPr>
              <p:spPr bwMode="ltGray">
                <a:xfrm>
                  <a:off x="3108" y="591"/>
                  <a:ext cx="70" cy="33"/>
                </a:xfrm>
                <a:custGeom>
                  <a:avLst/>
                  <a:gdLst>
                    <a:gd name="T0" fmla="*/ 24 w 70"/>
                    <a:gd name="T1" fmla="*/ 9 h 33"/>
                    <a:gd name="T2" fmla="*/ 63 w 70"/>
                    <a:gd name="T3" fmla="*/ 9 h 33"/>
                    <a:gd name="T4" fmla="*/ 69 w 70"/>
                    <a:gd name="T5" fmla="*/ 18 h 33"/>
                    <a:gd name="T6" fmla="*/ 42 w 70"/>
                    <a:gd name="T7" fmla="*/ 30 h 33"/>
                    <a:gd name="T8" fmla="*/ 33 w 70"/>
                    <a:gd name="T9" fmla="*/ 33 h 33"/>
                    <a:gd name="T10" fmla="*/ 18 w 70"/>
                    <a:gd name="T11" fmla="*/ 30 h 33"/>
                    <a:gd name="T12" fmla="*/ 9 w 70"/>
                    <a:gd name="T13" fmla="*/ 27 h 33"/>
                    <a:gd name="T14" fmla="*/ 24 w 70"/>
                    <a:gd name="T15" fmla="*/ 9 h 3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 h="33">
                      <a:moveTo>
                        <a:pt x="24" y="9"/>
                      </a:moveTo>
                      <a:cubicBezTo>
                        <a:pt x="37" y="0"/>
                        <a:pt x="48" y="4"/>
                        <a:pt x="63" y="9"/>
                      </a:cubicBezTo>
                      <a:cubicBezTo>
                        <a:pt x="65" y="12"/>
                        <a:pt x="70" y="14"/>
                        <a:pt x="69" y="18"/>
                      </a:cubicBezTo>
                      <a:cubicBezTo>
                        <a:pt x="67" y="28"/>
                        <a:pt x="51" y="27"/>
                        <a:pt x="42" y="30"/>
                      </a:cubicBezTo>
                      <a:cubicBezTo>
                        <a:pt x="39" y="31"/>
                        <a:pt x="33" y="33"/>
                        <a:pt x="33" y="33"/>
                      </a:cubicBezTo>
                      <a:cubicBezTo>
                        <a:pt x="28" y="32"/>
                        <a:pt x="23" y="31"/>
                        <a:pt x="18" y="30"/>
                      </a:cubicBezTo>
                      <a:cubicBezTo>
                        <a:pt x="15" y="29"/>
                        <a:pt x="10" y="30"/>
                        <a:pt x="9" y="27"/>
                      </a:cubicBezTo>
                      <a:cubicBezTo>
                        <a:pt x="0" y="10"/>
                        <a:pt x="45" y="19"/>
                        <a:pt x="24" y="9"/>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80" name="Freeform 167"/>
                <p:cNvSpPr>
                  <a:spLocks/>
                </p:cNvSpPr>
                <p:nvPr/>
              </p:nvSpPr>
              <p:spPr bwMode="ltGray">
                <a:xfrm>
                  <a:off x="3005" y="553"/>
                  <a:ext cx="145" cy="77"/>
                </a:xfrm>
                <a:custGeom>
                  <a:avLst/>
                  <a:gdLst>
                    <a:gd name="T0" fmla="*/ 145 w 145"/>
                    <a:gd name="T1" fmla="*/ 29 h 77"/>
                    <a:gd name="T2" fmla="*/ 91 w 145"/>
                    <a:gd name="T3" fmla="*/ 35 h 77"/>
                    <a:gd name="T4" fmla="*/ 34 w 145"/>
                    <a:gd name="T5" fmla="*/ 41 h 77"/>
                    <a:gd name="T6" fmla="*/ 16 w 145"/>
                    <a:gd name="T7" fmla="*/ 53 h 77"/>
                    <a:gd name="T8" fmla="*/ 43 w 145"/>
                    <a:gd name="T9" fmla="*/ 68 h 77"/>
                    <a:gd name="T10" fmla="*/ 61 w 145"/>
                    <a:gd name="T11" fmla="*/ 71 h 77"/>
                    <a:gd name="T12" fmla="*/ 79 w 145"/>
                    <a:gd name="T13" fmla="*/ 77 h 77"/>
                    <a:gd name="T14" fmla="*/ 94 w 145"/>
                    <a:gd name="T15" fmla="*/ 56 h 77"/>
                    <a:gd name="T16" fmla="*/ 133 w 145"/>
                    <a:gd name="T17" fmla="*/ 41 h 77"/>
                    <a:gd name="T18" fmla="*/ 145 w 145"/>
                    <a:gd name="T19" fmla="*/ 29 h 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5" h="77">
                      <a:moveTo>
                        <a:pt x="145" y="29"/>
                      </a:moveTo>
                      <a:cubicBezTo>
                        <a:pt x="138" y="0"/>
                        <a:pt x="110" y="30"/>
                        <a:pt x="91" y="35"/>
                      </a:cubicBezTo>
                      <a:cubicBezTo>
                        <a:pt x="75" y="30"/>
                        <a:pt x="49" y="31"/>
                        <a:pt x="34" y="41"/>
                      </a:cubicBezTo>
                      <a:cubicBezTo>
                        <a:pt x="28" y="45"/>
                        <a:pt x="16" y="53"/>
                        <a:pt x="16" y="53"/>
                      </a:cubicBezTo>
                      <a:cubicBezTo>
                        <a:pt x="0" y="76"/>
                        <a:pt x="22" y="70"/>
                        <a:pt x="43" y="68"/>
                      </a:cubicBezTo>
                      <a:cubicBezTo>
                        <a:pt x="49" y="69"/>
                        <a:pt x="55" y="70"/>
                        <a:pt x="61" y="71"/>
                      </a:cubicBezTo>
                      <a:cubicBezTo>
                        <a:pt x="67" y="73"/>
                        <a:pt x="79" y="77"/>
                        <a:pt x="79" y="77"/>
                      </a:cubicBezTo>
                      <a:cubicBezTo>
                        <a:pt x="94" y="72"/>
                        <a:pt x="87" y="77"/>
                        <a:pt x="94" y="56"/>
                      </a:cubicBezTo>
                      <a:cubicBezTo>
                        <a:pt x="97" y="46"/>
                        <a:pt x="123" y="43"/>
                        <a:pt x="133" y="41"/>
                      </a:cubicBezTo>
                      <a:cubicBezTo>
                        <a:pt x="137" y="29"/>
                        <a:pt x="133" y="33"/>
                        <a:pt x="145" y="29"/>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81" name="Freeform 168"/>
                <p:cNvSpPr>
                  <a:spLocks/>
                </p:cNvSpPr>
                <p:nvPr/>
              </p:nvSpPr>
              <p:spPr bwMode="ltGray">
                <a:xfrm>
                  <a:off x="2709" y="459"/>
                  <a:ext cx="397" cy="156"/>
                </a:xfrm>
                <a:custGeom>
                  <a:avLst/>
                  <a:gdLst>
                    <a:gd name="T0" fmla="*/ 324 w 397"/>
                    <a:gd name="T1" fmla="*/ 3 h 156"/>
                    <a:gd name="T2" fmla="*/ 303 w 397"/>
                    <a:gd name="T3" fmla="*/ 27 h 156"/>
                    <a:gd name="T4" fmla="*/ 294 w 397"/>
                    <a:gd name="T5" fmla="*/ 33 h 156"/>
                    <a:gd name="T6" fmla="*/ 309 w 397"/>
                    <a:gd name="T7" fmla="*/ 57 h 156"/>
                    <a:gd name="T8" fmla="*/ 387 w 397"/>
                    <a:gd name="T9" fmla="*/ 90 h 156"/>
                    <a:gd name="T10" fmla="*/ 324 w 397"/>
                    <a:gd name="T11" fmla="*/ 117 h 156"/>
                    <a:gd name="T12" fmla="*/ 309 w 397"/>
                    <a:gd name="T13" fmla="*/ 132 h 156"/>
                    <a:gd name="T14" fmla="*/ 291 w 397"/>
                    <a:gd name="T15" fmla="*/ 138 h 156"/>
                    <a:gd name="T16" fmla="*/ 240 w 397"/>
                    <a:gd name="T17" fmla="*/ 129 h 156"/>
                    <a:gd name="T18" fmla="*/ 207 w 397"/>
                    <a:gd name="T19" fmla="*/ 147 h 156"/>
                    <a:gd name="T20" fmla="*/ 177 w 397"/>
                    <a:gd name="T21" fmla="*/ 156 h 156"/>
                    <a:gd name="T22" fmla="*/ 147 w 397"/>
                    <a:gd name="T23" fmla="*/ 147 h 156"/>
                    <a:gd name="T24" fmla="*/ 126 w 397"/>
                    <a:gd name="T25" fmla="*/ 123 h 156"/>
                    <a:gd name="T26" fmla="*/ 102 w 397"/>
                    <a:gd name="T27" fmla="*/ 153 h 156"/>
                    <a:gd name="T28" fmla="*/ 90 w 397"/>
                    <a:gd name="T29" fmla="*/ 129 h 156"/>
                    <a:gd name="T30" fmla="*/ 63 w 397"/>
                    <a:gd name="T31" fmla="*/ 111 h 156"/>
                    <a:gd name="T32" fmla="*/ 42 w 397"/>
                    <a:gd name="T33" fmla="*/ 87 h 156"/>
                    <a:gd name="T34" fmla="*/ 0 w 397"/>
                    <a:gd name="T35" fmla="*/ 60 h 156"/>
                    <a:gd name="T36" fmla="*/ 24 w 397"/>
                    <a:gd name="T37" fmla="*/ 42 h 156"/>
                    <a:gd name="T38" fmla="*/ 30 w 397"/>
                    <a:gd name="T39" fmla="*/ 21 h 156"/>
                    <a:gd name="T40" fmla="*/ 60 w 397"/>
                    <a:gd name="T41" fmla="*/ 27 h 156"/>
                    <a:gd name="T42" fmla="*/ 90 w 397"/>
                    <a:gd name="T43" fmla="*/ 6 h 156"/>
                    <a:gd name="T44" fmla="*/ 180 w 397"/>
                    <a:gd name="T45" fmla="*/ 3 h 156"/>
                    <a:gd name="T46" fmla="*/ 270 w 397"/>
                    <a:gd name="T47" fmla="*/ 0 h 156"/>
                    <a:gd name="T48" fmla="*/ 324 w 397"/>
                    <a:gd name="T49" fmla="*/ 3 h 15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97" h="156">
                      <a:moveTo>
                        <a:pt x="324" y="3"/>
                      </a:moveTo>
                      <a:cubicBezTo>
                        <a:pt x="319" y="22"/>
                        <a:pt x="324" y="13"/>
                        <a:pt x="303" y="27"/>
                      </a:cubicBezTo>
                      <a:cubicBezTo>
                        <a:pt x="300" y="29"/>
                        <a:pt x="294" y="33"/>
                        <a:pt x="294" y="33"/>
                      </a:cubicBezTo>
                      <a:cubicBezTo>
                        <a:pt x="301" y="54"/>
                        <a:pt x="295" y="47"/>
                        <a:pt x="309" y="57"/>
                      </a:cubicBezTo>
                      <a:cubicBezTo>
                        <a:pt x="330" y="88"/>
                        <a:pt x="353" y="82"/>
                        <a:pt x="387" y="90"/>
                      </a:cubicBezTo>
                      <a:cubicBezTo>
                        <a:pt x="397" y="119"/>
                        <a:pt x="337" y="116"/>
                        <a:pt x="324" y="117"/>
                      </a:cubicBezTo>
                      <a:cubicBezTo>
                        <a:pt x="319" y="125"/>
                        <a:pt x="318" y="128"/>
                        <a:pt x="309" y="132"/>
                      </a:cubicBezTo>
                      <a:cubicBezTo>
                        <a:pt x="303" y="135"/>
                        <a:pt x="291" y="138"/>
                        <a:pt x="291" y="138"/>
                      </a:cubicBezTo>
                      <a:cubicBezTo>
                        <a:pt x="273" y="132"/>
                        <a:pt x="259" y="131"/>
                        <a:pt x="240" y="129"/>
                      </a:cubicBezTo>
                      <a:cubicBezTo>
                        <a:pt x="202" y="116"/>
                        <a:pt x="224" y="137"/>
                        <a:pt x="207" y="147"/>
                      </a:cubicBezTo>
                      <a:cubicBezTo>
                        <a:pt x="202" y="150"/>
                        <a:pt x="184" y="154"/>
                        <a:pt x="177" y="156"/>
                      </a:cubicBezTo>
                      <a:cubicBezTo>
                        <a:pt x="157" y="143"/>
                        <a:pt x="176" y="128"/>
                        <a:pt x="147" y="147"/>
                      </a:cubicBezTo>
                      <a:cubicBezTo>
                        <a:pt x="137" y="137"/>
                        <a:pt x="139" y="127"/>
                        <a:pt x="126" y="123"/>
                      </a:cubicBezTo>
                      <a:cubicBezTo>
                        <a:pt x="122" y="134"/>
                        <a:pt x="112" y="147"/>
                        <a:pt x="102" y="153"/>
                      </a:cubicBezTo>
                      <a:cubicBezTo>
                        <a:pt x="91" y="146"/>
                        <a:pt x="85" y="143"/>
                        <a:pt x="90" y="129"/>
                      </a:cubicBezTo>
                      <a:cubicBezTo>
                        <a:pt x="81" y="120"/>
                        <a:pt x="75" y="115"/>
                        <a:pt x="63" y="111"/>
                      </a:cubicBezTo>
                      <a:cubicBezTo>
                        <a:pt x="56" y="101"/>
                        <a:pt x="49" y="97"/>
                        <a:pt x="42" y="87"/>
                      </a:cubicBezTo>
                      <a:cubicBezTo>
                        <a:pt x="50" y="62"/>
                        <a:pt x="17" y="66"/>
                        <a:pt x="0" y="60"/>
                      </a:cubicBezTo>
                      <a:cubicBezTo>
                        <a:pt x="11" y="53"/>
                        <a:pt x="20" y="55"/>
                        <a:pt x="24" y="42"/>
                      </a:cubicBezTo>
                      <a:cubicBezTo>
                        <a:pt x="16" y="30"/>
                        <a:pt x="16" y="26"/>
                        <a:pt x="30" y="21"/>
                      </a:cubicBezTo>
                      <a:cubicBezTo>
                        <a:pt x="42" y="29"/>
                        <a:pt x="45" y="31"/>
                        <a:pt x="60" y="27"/>
                      </a:cubicBezTo>
                      <a:cubicBezTo>
                        <a:pt x="85" y="35"/>
                        <a:pt x="77" y="19"/>
                        <a:pt x="90" y="6"/>
                      </a:cubicBezTo>
                      <a:lnTo>
                        <a:pt x="180" y="3"/>
                      </a:lnTo>
                      <a:lnTo>
                        <a:pt x="270" y="0"/>
                      </a:lnTo>
                      <a:lnTo>
                        <a:pt x="324" y="3"/>
                      </a:ln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82" name="Freeform 169"/>
                <p:cNvSpPr>
                  <a:spLocks/>
                </p:cNvSpPr>
                <p:nvPr/>
              </p:nvSpPr>
              <p:spPr bwMode="ltGray">
                <a:xfrm>
                  <a:off x="3285" y="579"/>
                  <a:ext cx="40" cy="30"/>
                </a:xfrm>
                <a:custGeom>
                  <a:avLst/>
                  <a:gdLst>
                    <a:gd name="T0" fmla="*/ 6 w 40"/>
                    <a:gd name="T1" fmla="*/ 6 h 30"/>
                    <a:gd name="T2" fmla="*/ 33 w 40"/>
                    <a:gd name="T3" fmla="*/ 18 h 30"/>
                    <a:gd name="T4" fmla="*/ 27 w 40"/>
                    <a:gd name="T5" fmla="*/ 30 h 30"/>
                    <a:gd name="T6" fmla="*/ 0 w 40"/>
                    <a:gd name="T7" fmla="*/ 15 h 30"/>
                    <a:gd name="T8" fmla="*/ 6 w 40"/>
                    <a:gd name="T9" fmla="*/ 6 h 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 h="30">
                      <a:moveTo>
                        <a:pt x="6" y="6"/>
                      </a:moveTo>
                      <a:cubicBezTo>
                        <a:pt x="27" y="13"/>
                        <a:pt x="19" y="8"/>
                        <a:pt x="33" y="18"/>
                      </a:cubicBezTo>
                      <a:cubicBezTo>
                        <a:pt x="36" y="26"/>
                        <a:pt x="40" y="30"/>
                        <a:pt x="27" y="30"/>
                      </a:cubicBezTo>
                      <a:cubicBezTo>
                        <a:pt x="17" y="30"/>
                        <a:pt x="0" y="15"/>
                        <a:pt x="0" y="15"/>
                      </a:cubicBezTo>
                      <a:cubicBezTo>
                        <a:pt x="3" y="2"/>
                        <a:pt x="0" y="0"/>
                        <a:pt x="6" y="6"/>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83" name="Freeform 170"/>
                <p:cNvSpPr>
                  <a:spLocks/>
                </p:cNvSpPr>
                <p:nvPr/>
              </p:nvSpPr>
              <p:spPr bwMode="ltGray">
                <a:xfrm>
                  <a:off x="3273" y="621"/>
                  <a:ext cx="32" cy="15"/>
                </a:xfrm>
                <a:custGeom>
                  <a:avLst/>
                  <a:gdLst>
                    <a:gd name="T0" fmla="*/ 9 w 32"/>
                    <a:gd name="T1" fmla="*/ 0 h 15"/>
                    <a:gd name="T2" fmla="*/ 12 w 32"/>
                    <a:gd name="T3" fmla="*/ 15 h 15"/>
                    <a:gd name="T4" fmla="*/ 9 w 32"/>
                    <a:gd name="T5" fmla="*/ 0 h 15"/>
                    <a:gd name="T6" fmla="*/ 0 60000 65536"/>
                    <a:gd name="T7" fmla="*/ 0 60000 65536"/>
                    <a:gd name="T8" fmla="*/ 0 60000 65536"/>
                  </a:gdLst>
                  <a:ahLst/>
                  <a:cxnLst>
                    <a:cxn ang="T6">
                      <a:pos x="T0" y="T1"/>
                    </a:cxn>
                    <a:cxn ang="T7">
                      <a:pos x="T2" y="T3"/>
                    </a:cxn>
                    <a:cxn ang="T8">
                      <a:pos x="T4" y="T5"/>
                    </a:cxn>
                  </a:cxnLst>
                  <a:rect l="0" t="0" r="r" b="b"/>
                  <a:pathLst>
                    <a:path w="32" h="15">
                      <a:moveTo>
                        <a:pt x="9" y="0"/>
                      </a:moveTo>
                      <a:cubicBezTo>
                        <a:pt x="29" y="4"/>
                        <a:pt x="32" y="8"/>
                        <a:pt x="12" y="15"/>
                      </a:cubicBezTo>
                      <a:cubicBezTo>
                        <a:pt x="1" y="4"/>
                        <a:pt x="0" y="9"/>
                        <a:pt x="9" y="0"/>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84" name="Freeform 171"/>
                <p:cNvSpPr>
                  <a:spLocks/>
                </p:cNvSpPr>
                <p:nvPr/>
              </p:nvSpPr>
              <p:spPr bwMode="ltGray">
                <a:xfrm>
                  <a:off x="3297" y="636"/>
                  <a:ext cx="69" cy="66"/>
                </a:xfrm>
                <a:custGeom>
                  <a:avLst/>
                  <a:gdLst>
                    <a:gd name="T0" fmla="*/ 9 w 69"/>
                    <a:gd name="T1" fmla="*/ 9 h 66"/>
                    <a:gd name="T2" fmla="*/ 45 w 69"/>
                    <a:gd name="T3" fmla="*/ 12 h 66"/>
                    <a:gd name="T4" fmla="*/ 51 w 69"/>
                    <a:gd name="T5" fmla="*/ 30 h 66"/>
                    <a:gd name="T6" fmla="*/ 69 w 69"/>
                    <a:gd name="T7" fmla="*/ 48 h 66"/>
                    <a:gd name="T8" fmla="*/ 36 w 69"/>
                    <a:gd name="T9" fmla="*/ 54 h 66"/>
                    <a:gd name="T10" fmla="*/ 0 w 69"/>
                    <a:gd name="T11" fmla="*/ 39 h 66"/>
                    <a:gd name="T12" fmla="*/ 21 w 69"/>
                    <a:gd name="T13" fmla="*/ 30 h 66"/>
                    <a:gd name="T14" fmla="*/ 0 w 69"/>
                    <a:gd name="T15" fmla="*/ 18 h 66"/>
                    <a:gd name="T16" fmla="*/ 9 w 69"/>
                    <a:gd name="T17" fmla="*/ 9 h 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9" h="66">
                      <a:moveTo>
                        <a:pt x="9" y="9"/>
                      </a:moveTo>
                      <a:cubicBezTo>
                        <a:pt x="23" y="0"/>
                        <a:pt x="32" y="3"/>
                        <a:pt x="45" y="12"/>
                      </a:cubicBezTo>
                      <a:cubicBezTo>
                        <a:pt x="47" y="18"/>
                        <a:pt x="47" y="26"/>
                        <a:pt x="51" y="30"/>
                      </a:cubicBezTo>
                      <a:cubicBezTo>
                        <a:pt x="57" y="36"/>
                        <a:pt x="69" y="48"/>
                        <a:pt x="69" y="48"/>
                      </a:cubicBezTo>
                      <a:cubicBezTo>
                        <a:pt x="63" y="66"/>
                        <a:pt x="51" y="59"/>
                        <a:pt x="36" y="54"/>
                      </a:cubicBezTo>
                      <a:cubicBezTo>
                        <a:pt x="27" y="40"/>
                        <a:pt x="15" y="43"/>
                        <a:pt x="0" y="39"/>
                      </a:cubicBezTo>
                      <a:cubicBezTo>
                        <a:pt x="4" y="26"/>
                        <a:pt x="9" y="26"/>
                        <a:pt x="21" y="30"/>
                      </a:cubicBezTo>
                      <a:cubicBezTo>
                        <a:pt x="41" y="23"/>
                        <a:pt x="9" y="21"/>
                        <a:pt x="0" y="18"/>
                      </a:cubicBezTo>
                      <a:cubicBezTo>
                        <a:pt x="3" y="15"/>
                        <a:pt x="9" y="9"/>
                        <a:pt x="9" y="9"/>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85" name="Freeform 172"/>
                <p:cNvSpPr>
                  <a:spLocks/>
                </p:cNvSpPr>
                <p:nvPr/>
              </p:nvSpPr>
              <p:spPr bwMode="ltGray">
                <a:xfrm>
                  <a:off x="3384" y="668"/>
                  <a:ext cx="90" cy="60"/>
                </a:xfrm>
                <a:custGeom>
                  <a:avLst/>
                  <a:gdLst>
                    <a:gd name="T0" fmla="*/ 0 w 90"/>
                    <a:gd name="T1" fmla="*/ 28 h 60"/>
                    <a:gd name="T2" fmla="*/ 57 w 90"/>
                    <a:gd name="T3" fmla="*/ 37 h 60"/>
                    <a:gd name="T4" fmla="*/ 84 w 90"/>
                    <a:gd name="T5" fmla="*/ 46 h 60"/>
                    <a:gd name="T6" fmla="*/ 87 w 90"/>
                    <a:gd name="T7" fmla="*/ 55 h 60"/>
                    <a:gd name="T8" fmla="*/ 3 w 90"/>
                    <a:gd name="T9" fmla="*/ 40 h 60"/>
                    <a:gd name="T10" fmla="*/ 0 w 90"/>
                    <a:gd name="T11" fmla="*/ 28 h 6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0" h="60">
                      <a:moveTo>
                        <a:pt x="0" y="28"/>
                      </a:moveTo>
                      <a:cubicBezTo>
                        <a:pt x="9" y="0"/>
                        <a:pt x="34" y="29"/>
                        <a:pt x="57" y="37"/>
                      </a:cubicBezTo>
                      <a:cubicBezTo>
                        <a:pt x="66" y="40"/>
                        <a:pt x="84" y="46"/>
                        <a:pt x="84" y="46"/>
                      </a:cubicBezTo>
                      <a:cubicBezTo>
                        <a:pt x="85" y="49"/>
                        <a:pt x="90" y="54"/>
                        <a:pt x="87" y="55"/>
                      </a:cubicBezTo>
                      <a:cubicBezTo>
                        <a:pt x="64" y="60"/>
                        <a:pt x="26" y="43"/>
                        <a:pt x="3" y="40"/>
                      </a:cubicBezTo>
                      <a:cubicBezTo>
                        <a:pt x="0" y="30"/>
                        <a:pt x="0" y="34"/>
                        <a:pt x="0" y="28"/>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86" name="Freeform 173"/>
                <p:cNvSpPr>
                  <a:spLocks/>
                </p:cNvSpPr>
                <p:nvPr/>
              </p:nvSpPr>
              <p:spPr bwMode="ltGray">
                <a:xfrm>
                  <a:off x="3378" y="630"/>
                  <a:ext cx="162" cy="81"/>
                </a:xfrm>
                <a:custGeom>
                  <a:avLst/>
                  <a:gdLst>
                    <a:gd name="T0" fmla="*/ 30 w 162"/>
                    <a:gd name="T1" fmla="*/ 30 h 81"/>
                    <a:gd name="T2" fmla="*/ 0 w 162"/>
                    <a:gd name="T3" fmla="*/ 15 h 81"/>
                    <a:gd name="T4" fmla="*/ 3 w 162"/>
                    <a:gd name="T5" fmla="*/ 6 h 81"/>
                    <a:gd name="T6" fmla="*/ 21 w 162"/>
                    <a:gd name="T7" fmla="*/ 12 h 81"/>
                    <a:gd name="T8" fmla="*/ 48 w 162"/>
                    <a:gd name="T9" fmla="*/ 0 h 81"/>
                    <a:gd name="T10" fmla="*/ 141 w 162"/>
                    <a:gd name="T11" fmla="*/ 27 h 81"/>
                    <a:gd name="T12" fmla="*/ 132 w 162"/>
                    <a:gd name="T13" fmla="*/ 54 h 81"/>
                    <a:gd name="T14" fmla="*/ 120 w 162"/>
                    <a:gd name="T15" fmla="*/ 81 h 81"/>
                    <a:gd name="T16" fmla="*/ 93 w 162"/>
                    <a:gd name="T17" fmla="*/ 45 h 81"/>
                    <a:gd name="T18" fmla="*/ 78 w 162"/>
                    <a:gd name="T19" fmla="*/ 72 h 81"/>
                    <a:gd name="T20" fmla="*/ 63 w 162"/>
                    <a:gd name="T21" fmla="*/ 60 h 81"/>
                    <a:gd name="T22" fmla="*/ 30 w 162"/>
                    <a:gd name="T23" fmla="*/ 30 h 8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2" h="81">
                      <a:moveTo>
                        <a:pt x="30" y="30"/>
                      </a:moveTo>
                      <a:cubicBezTo>
                        <a:pt x="25" y="15"/>
                        <a:pt x="16" y="18"/>
                        <a:pt x="0" y="15"/>
                      </a:cubicBezTo>
                      <a:cubicBezTo>
                        <a:pt x="1" y="12"/>
                        <a:pt x="0" y="6"/>
                        <a:pt x="3" y="6"/>
                      </a:cubicBezTo>
                      <a:cubicBezTo>
                        <a:pt x="9" y="5"/>
                        <a:pt x="21" y="12"/>
                        <a:pt x="21" y="12"/>
                      </a:cubicBezTo>
                      <a:cubicBezTo>
                        <a:pt x="31" y="9"/>
                        <a:pt x="38" y="3"/>
                        <a:pt x="48" y="0"/>
                      </a:cubicBezTo>
                      <a:cubicBezTo>
                        <a:pt x="82" y="3"/>
                        <a:pt x="109" y="16"/>
                        <a:pt x="141" y="27"/>
                      </a:cubicBezTo>
                      <a:cubicBezTo>
                        <a:pt x="156" y="49"/>
                        <a:pt x="162" y="47"/>
                        <a:pt x="132" y="54"/>
                      </a:cubicBezTo>
                      <a:cubicBezTo>
                        <a:pt x="129" y="64"/>
                        <a:pt x="123" y="71"/>
                        <a:pt x="120" y="81"/>
                      </a:cubicBezTo>
                      <a:cubicBezTo>
                        <a:pt x="92" y="75"/>
                        <a:pt x="107" y="66"/>
                        <a:pt x="93" y="45"/>
                      </a:cubicBezTo>
                      <a:cubicBezTo>
                        <a:pt x="89" y="58"/>
                        <a:pt x="90" y="64"/>
                        <a:pt x="78" y="72"/>
                      </a:cubicBezTo>
                      <a:cubicBezTo>
                        <a:pt x="60" y="66"/>
                        <a:pt x="77" y="74"/>
                        <a:pt x="63" y="60"/>
                      </a:cubicBezTo>
                      <a:cubicBezTo>
                        <a:pt x="39" y="36"/>
                        <a:pt x="42" y="65"/>
                        <a:pt x="30" y="30"/>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87" name="Freeform 174"/>
                <p:cNvSpPr>
                  <a:spLocks/>
                </p:cNvSpPr>
                <p:nvPr/>
              </p:nvSpPr>
              <p:spPr bwMode="ltGray">
                <a:xfrm>
                  <a:off x="3331" y="591"/>
                  <a:ext cx="59" cy="36"/>
                </a:xfrm>
                <a:custGeom>
                  <a:avLst/>
                  <a:gdLst>
                    <a:gd name="T0" fmla="*/ 14 w 59"/>
                    <a:gd name="T1" fmla="*/ 0 h 36"/>
                    <a:gd name="T2" fmla="*/ 50 w 59"/>
                    <a:gd name="T3" fmla="*/ 9 h 36"/>
                    <a:gd name="T4" fmla="*/ 44 w 59"/>
                    <a:gd name="T5" fmla="*/ 36 h 36"/>
                    <a:gd name="T6" fmla="*/ 17 w 59"/>
                    <a:gd name="T7" fmla="*/ 27 h 36"/>
                    <a:gd name="T8" fmla="*/ 8 w 59"/>
                    <a:gd name="T9" fmla="*/ 24 h 36"/>
                    <a:gd name="T10" fmla="*/ 14 w 59"/>
                    <a:gd name="T11" fmla="*/ 0 h 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9" h="36">
                      <a:moveTo>
                        <a:pt x="14" y="0"/>
                      </a:moveTo>
                      <a:cubicBezTo>
                        <a:pt x="26" y="2"/>
                        <a:pt x="38" y="5"/>
                        <a:pt x="50" y="9"/>
                      </a:cubicBezTo>
                      <a:cubicBezTo>
                        <a:pt x="59" y="22"/>
                        <a:pt x="55" y="25"/>
                        <a:pt x="44" y="36"/>
                      </a:cubicBezTo>
                      <a:cubicBezTo>
                        <a:pt x="35" y="33"/>
                        <a:pt x="26" y="30"/>
                        <a:pt x="17" y="27"/>
                      </a:cubicBezTo>
                      <a:cubicBezTo>
                        <a:pt x="14" y="26"/>
                        <a:pt x="8" y="24"/>
                        <a:pt x="8" y="24"/>
                      </a:cubicBezTo>
                      <a:cubicBezTo>
                        <a:pt x="0" y="11"/>
                        <a:pt x="2" y="8"/>
                        <a:pt x="14" y="0"/>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88" name="Freeform 175"/>
                <p:cNvSpPr>
                  <a:spLocks/>
                </p:cNvSpPr>
                <p:nvPr/>
              </p:nvSpPr>
              <p:spPr bwMode="ltGray">
                <a:xfrm>
                  <a:off x="3361" y="516"/>
                  <a:ext cx="383" cy="225"/>
                </a:xfrm>
                <a:custGeom>
                  <a:avLst/>
                  <a:gdLst>
                    <a:gd name="T0" fmla="*/ 11 w 383"/>
                    <a:gd name="T1" fmla="*/ 0 h 225"/>
                    <a:gd name="T2" fmla="*/ 41 w 383"/>
                    <a:gd name="T3" fmla="*/ 36 h 225"/>
                    <a:gd name="T4" fmla="*/ 77 w 383"/>
                    <a:gd name="T5" fmla="*/ 39 h 225"/>
                    <a:gd name="T6" fmla="*/ 71 w 383"/>
                    <a:gd name="T7" fmla="*/ 60 h 225"/>
                    <a:gd name="T8" fmla="*/ 20 w 383"/>
                    <a:gd name="T9" fmla="*/ 45 h 225"/>
                    <a:gd name="T10" fmla="*/ 23 w 383"/>
                    <a:gd name="T11" fmla="*/ 60 h 225"/>
                    <a:gd name="T12" fmla="*/ 5 w 383"/>
                    <a:gd name="T13" fmla="*/ 63 h 225"/>
                    <a:gd name="T14" fmla="*/ 14 w 383"/>
                    <a:gd name="T15" fmla="*/ 81 h 225"/>
                    <a:gd name="T16" fmla="*/ 53 w 383"/>
                    <a:gd name="T17" fmla="*/ 84 h 225"/>
                    <a:gd name="T18" fmla="*/ 98 w 383"/>
                    <a:gd name="T19" fmla="*/ 78 h 225"/>
                    <a:gd name="T20" fmla="*/ 122 w 383"/>
                    <a:gd name="T21" fmla="*/ 93 h 225"/>
                    <a:gd name="T22" fmla="*/ 98 w 383"/>
                    <a:gd name="T23" fmla="*/ 102 h 225"/>
                    <a:gd name="T24" fmla="*/ 125 w 383"/>
                    <a:gd name="T25" fmla="*/ 117 h 225"/>
                    <a:gd name="T26" fmla="*/ 155 w 383"/>
                    <a:gd name="T27" fmla="*/ 132 h 225"/>
                    <a:gd name="T28" fmla="*/ 185 w 383"/>
                    <a:gd name="T29" fmla="*/ 135 h 225"/>
                    <a:gd name="T30" fmla="*/ 200 w 383"/>
                    <a:gd name="T31" fmla="*/ 168 h 225"/>
                    <a:gd name="T32" fmla="*/ 239 w 383"/>
                    <a:gd name="T33" fmla="*/ 204 h 225"/>
                    <a:gd name="T34" fmla="*/ 227 w 383"/>
                    <a:gd name="T35" fmla="*/ 207 h 225"/>
                    <a:gd name="T36" fmla="*/ 245 w 383"/>
                    <a:gd name="T37" fmla="*/ 213 h 225"/>
                    <a:gd name="T38" fmla="*/ 293 w 383"/>
                    <a:gd name="T39" fmla="*/ 225 h 225"/>
                    <a:gd name="T40" fmla="*/ 296 w 383"/>
                    <a:gd name="T41" fmla="*/ 198 h 225"/>
                    <a:gd name="T42" fmla="*/ 299 w 383"/>
                    <a:gd name="T43" fmla="*/ 168 h 225"/>
                    <a:gd name="T44" fmla="*/ 383 w 383"/>
                    <a:gd name="T45" fmla="*/ 147 h 225"/>
                    <a:gd name="T46" fmla="*/ 260 w 383"/>
                    <a:gd name="T47" fmla="*/ 81 h 225"/>
                    <a:gd name="T48" fmla="*/ 134 w 383"/>
                    <a:gd name="T49" fmla="*/ 36 h 225"/>
                    <a:gd name="T50" fmla="*/ 59 w 383"/>
                    <a:gd name="T51" fmla="*/ 12 h 225"/>
                    <a:gd name="T52" fmla="*/ 11 w 383"/>
                    <a:gd name="T53" fmla="*/ 0 h 22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83" h="225">
                      <a:moveTo>
                        <a:pt x="11" y="0"/>
                      </a:moveTo>
                      <a:cubicBezTo>
                        <a:pt x="17" y="19"/>
                        <a:pt x="20" y="29"/>
                        <a:pt x="41" y="36"/>
                      </a:cubicBezTo>
                      <a:cubicBezTo>
                        <a:pt x="54" y="32"/>
                        <a:pt x="64" y="35"/>
                        <a:pt x="77" y="39"/>
                      </a:cubicBezTo>
                      <a:cubicBezTo>
                        <a:pt x="85" y="51"/>
                        <a:pt x="85" y="55"/>
                        <a:pt x="71" y="60"/>
                      </a:cubicBezTo>
                      <a:cubicBezTo>
                        <a:pt x="54" y="54"/>
                        <a:pt x="37" y="51"/>
                        <a:pt x="20" y="45"/>
                      </a:cubicBezTo>
                      <a:cubicBezTo>
                        <a:pt x="5" y="50"/>
                        <a:pt x="12" y="56"/>
                        <a:pt x="23" y="60"/>
                      </a:cubicBezTo>
                      <a:cubicBezTo>
                        <a:pt x="17" y="61"/>
                        <a:pt x="10" y="59"/>
                        <a:pt x="5" y="63"/>
                      </a:cubicBezTo>
                      <a:cubicBezTo>
                        <a:pt x="0" y="67"/>
                        <a:pt x="8" y="79"/>
                        <a:pt x="14" y="81"/>
                      </a:cubicBezTo>
                      <a:cubicBezTo>
                        <a:pt x="27" y="84"/>
                        <a:pt x="40" y="83"/>
                        <a:pt x="53" y="84"/>
                      </a:cubicBezTo>
                      <a:cubicBezTo>
                        <a:pt x="78" y="92"/>
                        <a:pt x="75" y="86"/>
                        <a:pt x="98" y="78"/>
                      </a:cubicBezTo>
                      <a:cubicBezTo>
                        <a:pt x="102" y="91"/>
                        <a:pt x="109" y="90"/>
                        <a:pt x="122" y="93"/>
                      </a:cubicBezTo>
                      <a:cubicBezTo>
                        <a:pt x="113" y="107"/>
                        <a:pt x="112" y="97"/>
                        <a:pt x="98" y="102"/>
                      </a:cubicBezTo>
                      <a:cubicBezTo>
                        <a:pt x="107" y="108"/>
                        <a:pt x="116" y="111"/>
                        <a:pt x="125" y="117"/>
                      </a:cubicBezTo>
                      <a:cubicBezTo>
                        <a:pt x="133" y="129"/>
                        <a:pt x="142" y="128"/>
                        <a:pt x="155" y="132"/>
                      </a:cubicBezTo>
                      <a:cubicBezTo>
                        <a:pt x="167" y="128"/>
                        <a:pt x="174" y="131"/>
                        <a:pt x="185" y="135"/>
                      </a:cubicBezTo>
                      <a:cubicBezTo>
                        <a:pt x="189" y="146"/>
                        <a:pt x="200" y="161"/>
                        <a:pt x="200" y="168"/>
                      </a:cubicBezTo>
                      <a:cubicBezTo>
                        <a:pt x="213" y="180"/>
                        <a:pt x="229" y="189"/>
                        <a:pt x="239" y="204"/>
                      </a:cubicBezTo>
                      <a:cubicBezTo>
                        <a:pt x="241" y="207"/>
                        <a:pt x="225" y="204"/>
                        <a:pt x="227" y="207"/>
                      </a:cubicBezTo>
                      <a:cubicBezTo>
                        <a:pt x="231" y="212"/>
                        <a:pt x="245" y="213"/>
                        <a:pt x="245" y="213"/>
                      </a:cubicBezTo>
                      <a:cubicBezTo>
                        <a:pt x="262" y="207"/>
                        <a:pt x="279" y="216"/>
                        <a:pt x="293" y="225"/>
                      </a:cubicBezTo>
                      <a:cubicBezTo>
                        <a:pt x="311" y="219"/>
                        <a:pt x="311" y="208"/>
                        <a:pt x="296" y="198"/>
                      </a:cubicBezTo>
                      <a:cubicBezTo>
                        <a:pt x="285" y="182"/>
                        <a:pt x="277" y="175"/>
                        <a:pt x="299" y="168"/>
                      </a:cubicBezTo>
                      <a:cubicBezTo>
                        <a:pt x="319" y="182"/>
                        <a:pt x="366" y="164"/>
                        <a:pt x="383" y="147"/>
                      </a:cubicBezTo>
                      <a:lnTo>
                        <a:pt x="260" y="81"/>
                      </a:lnTo>
                      <a:lnTo>
                        <a:pt x="134" y="36"/>
                      </a:lnTo>
                      <a:lnTo>
                        <a:pt x="59" y="12"/>
                      </a:lnTo>
                      <a:lnTo>
                        <a:pt x="11" y="0"/>
                      </a:ln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89" name="Freeform 176"/>
                <p:cNvSpPr>
                  <a:spLocks/>
                </p:cNvSpPr>
                <p:nvPr/>
              </p:nvSpPr>
              <p:spPr bwMode="ltGray">
                <a:xfrm>
                  <a:off x="2508" y="498"/>
                  <a:ext cx="81" cy="39"/>
                </a:xfrm>
                <a:custGeom>
                  <a:avLst/>
                  <a:gdLst>
                    <a:gd name="T0" fmla="*/ 18 w 81"/>
                    <a:gd name="T1" fmla="*/ 33 h 39"/>
                    <a:gd name="T2" fmla="*/ 60 w 81"/>
                    <a:gd name="T3" fmla="*/ 0 h 39"/>
                    <a:gd name="T4" fmla="*/ 81 w 81"/>
                    <a:gd name="T5" fmla="*/ 18 h 39"/>
                    <a:gd name="T6" fmla="*/ 54 w 81"/>
                    <a:gd name="T7" fmla="*/ 24 h 39"/>
                    <a:gd name="T8" fmla="*/ 27 w 81"/>
                    <a:gd name="T9" fmla="*/ 39 h 39"/>
                    <a:gd name="T10" fmla="*/ 18 w 81"/>
                    <a:gd name="T11" fmla="*/ 33 h 3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1" h="39">
                      <a:moveTo>
                        <a:pt x="18" y="33"/>
                      </a:moveTo>
                      <a:cubicBezTo>
                        <a:pt x="0" y="6"/>
                        <a:pt x="43" y="6"/>
                        <a:pt x="60" y="0"/>
                      </a:cubicBezTo>
                      <a:cubicBezTo>
                        <a:pt x="72" y="4"/>
                        <a:pt x="77" y="6"/>
                        <a:pt x="81" y="18"/>
                      </a:cubicBezTo>
                      <a:cubicBezTo>
                        <a:pt x="70" y="25"/>
                        <a:pt x="66" y="28"/>
                        <a:pt x="54" y="24"/>
                      </a:cubicBezTo>
                      <a:cubicBezTo>
                        <a:pt x="44" y="27"/>
                        <a:pt x="27" y="39"/>
                        <a:pt x="27" y="39"/>
                      </a:cubicBezTo>
                      <a:cubicBezTo>
                        <a:pt x="18" y="36"/>
                        <a:pt x="4" y="19"/>
                        <a:pt x="18" y="33"/>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90" name="Freeform 177"/>
                <p:cNvSpPr>
                  <a:spLocks/>
                </p:cNvSpPr>
                <p:nvPr/>
              </p:nvSpPr>
              <p:spPr bwMode="ltGray">
                <a:xfrm>
                  <a:off x="2568" y="633"/>
                  <a:ext cx="93" cy="40"/>
                </a:xfrm>
                <a:custGeom>
                  <a:avLst/>
                  <a:gdLst>
                    <a:gd name="T0" fmla="*/ 15 w 93"/>
                    <a:gd name="T1" fmla="*/ 36 h 40"/>
                    <a:gd name="T2" fmla="*/ 51 w 93"/>
                    <a:gd name="T3" fmla="*/ 6 h 40"/>
                    <a:gd name="T4" fmla="*/ 69 w 93"/>
                    <a:gd name="T5" fmla="*/ 0 h 40"/>
                    <a:gd name="T6" fmla="*/ 93 w 93"/>
                    <a:gd name="T7" fmla="*/ 15 h 40"/>
                    <a:gd name="T8" fmla="*/ 42 w 93"/>
                    <a:gd name="T9" fmla="*/ 39 h 40"/>
                    <a:gd name="T10" fmla="*/ 9 w 93"/>
                    <a:gd name="T11" fmla="*/ 36 h 40"/>
                    <a:gd name="T12" fmla="*/ 12 w 93"/>
                    <a:gd name="T13" fmla="*/ 27 h 40"/>
                    <a:gd name="T14" fmla="*/ 15 w 93"/>
                    <a:gd name="T15" fmla="*/ 36 h 4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3" h="40">
                      <a:moveTo>
                        <a:pt x="15" y="36"/>
                      </a:moveTo>
                      <a:cubicBezTo>
                        <a:pt x="0" y="14"/>
                        <a:pt x="36" y="10"/>
                        <a:pt x="51" y="6"/>
                      </a:cubicBezTo>
                      <a:cubicBezTo>
                        <a:pt x="57" y="4"/>
                        <a:pt x="69" y="0"/>
                        <a:pt x="69" y="0"/>
                      </a:cubicBezTo>
                      <a:cubicBezTo>
                        <a:pt x="82" y="3"/>
                        <a:pt x="89" y="2"/>
                        <a:pt x="93" y="15"/>
                      </a:cubicBezTo>
                      <a:cubicBezTo>
                        <a:pt x="59" y="24"/>
                        <a:pt x="65" y="16"/>
                        <a:pt x="42" y="39"/>
                      </a:cubicBezTo>
                      <a:cubicBezTo>
                        <a:pt x="31" y="38"/>
                        <a:pt x="19" y="40"/>
                        <a:pt x="9" y="36"/>
                      </a:cubicBezTo>
                      <a:cubicBezTo>
                        <a:pt x="6" y="35"/>
                        <a:pt x="9" y="27"/>
                        <a:pt x="12" y="27"/>
                      </a:cubicBezTo>
                      <a:cubicBezTo>
                        <a:pt x="15" y="27"/>
                        <a:pt x="14" y="33"/>
                        <a:pt x="15" y="36"/>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91" name="Freeform 178"/>
                <p:cNvSpPr>
                  <a:spLocks/>
                </p:cNvSpPr>
                <p:nvPr/>
              </p:nvSpPr>
              <p:spPr bwMode="ltGray">
                <a:xfrm>
                  <a:off x="2617" y="656"/>
                  <a:ext cx="53" cy="31"/>
                </a:xfrm>
                <a:custGeom>
                  <a:avLst/>
                  <a:gdLst>
                    <a:gd name="T0" fmla="*/ 14 w 53"/>
                    <a:gd name="T1" fmla="*/ 25 h 31"/>
                    <a:gd name="T2" fmla="*/ 35 w 53"/>
                    <a:gd name="T3" fmla="*/ 1 h 31"/>
                    <a:gd name="T4" fmla="*/ 47 w 53"/>
                    <a:gd name="T5" fmla="*/ 4 h 31"/>
                    <a:gd name="T6" fmla="*/ 32 w 53"/>
                    <a:gd name="T7" fmla="*/ 25 h 31"/>
                    <a:gd name="T8" fmla="*/ 23 w 53"/>
                    <a:gd name="T9" fmla="*/ 31 h 31"/>
                    <a:gd name="T10" fmla="*/ 14 w 53"/>
                    <a:gd name="T11" fmla="*/ 25 h 3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3" h="31">
                      <a:moveTo>
                        <a:pt x="14" y="25"/>
                      </a:moveTo>
                      <a:cubicBezTo>
                        <a:pt x="8" y="6"/>
                        <a:pt x="19" y="5"/>
                        <a:pt x="35" y="1"/>
                      </a:cubicBezTo>
                      <a:cubicBezTo>
                        <a:pt x="39" y="2"/>
                        <a:pt x="46" y="0"/>
                        <a:pt x="47" y="4"/>
                      </a:cubicBezTo>
                      <a:cubicBezTo>
                        <a:pt x="53" y="24"/>
                        <a:pt x="41" y="21"/>
                        <a:pt x="32" y="25"/>
                      </a:cubicBezTo>
                      <a:cubicBezTo>
                        <a:pt x="29" y="27"/>
                        <a:pt x="26" y="29"/>
                        <a:pt x="23" y="31"/>
                      </a:cubicBezTo>
                      <a:cubicBezTo>
                        <a:pt x="14" y="28"/>
                        <a:pt x="0" y="11"/>
                        <a:pt x="14" y="25"/>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92" name="Freeform 179"/>
                <p:cNvSpPr>
                  <a:spLocks/>
                </p:cNvSpPr>
                <p:nvPr/>
              </p:nvSpPr>
              <p:spPr bwMode="ltGray">
                <a:xfrm>
                  <a:off x="2621" y="720"/>
                  <a:ext cx="62" cy="21"/>
                </a:xfrm>
                <a:custGeom>
                  <a:avLst/>
                  <a:gdLst>
                    <a:gd name="T0" fmla="*/ 25 w 62"/>
                    <a:gd name="T1" fmla="*/ 21 h 21"/>
                    <a:gd name="T2" fmla="*/ 31 w 62"/>
                    <a:gd name="T3" fmla="*/ 0 h 21"/>
                    <a:gd name="T4" fmla="*/ 25 w 62"/>
                    <a:gd name="T5" fmla="*/ 21 h 21"/>
                    <a:gd name="T6" fmla="*/ 0 60000 65536"/>
                    <a:gd name="T7" fmla="*/ 0 60000 65536"/>
                    <a:gd name="T8" fmla="*/ 0 60000 65536"/>
                  </a:gdLst>
                  <a:ahLst/>
                  <a:cxnLst>
                    <a:cxn ang="T6">
                      <a:pos x="T0" y="T1"/>
                    </a:cxn>
                    <a:cxn ang="T7">
                      <a:pos x="T2" y="T3"/>
                    </a:cxn>
                    <a:cxn ang="T8">
                      <a:pos x="T4" y="T5"/>
                    </a:cxn>
                  </a:cxnLst>
                  <a:rect l="0" t="0" r="r" b="b"/>
                  <a:pathLst>
                    <a:path w="62" h="21">
                      <a:moveTo>
                        <a:pt x="25" y="21"/>
                      </a:moveTo>
                      <a:cubicBezTo>
                        <a:pt x="0" y="4"/>
                        <a:pt x="10" y="5"/>
                        <a:pt x="31" y="0"/>
                      </a:cubicBezTo>
                      <a:cubicBezTo>
                        <a:pt x="62" y="6"/>
                        <a:pt x="40" y="16"/>
                        <a:pt x="25" y="21"/>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93" name="Freeform 180"/>
                <p:cNvSpPr>
                  <a:spLocks/>
                </p:cNvSpPr>
                <p:nvPr/>
              </p:nvSpPr>
              <p:spPr bwMode="ltGray">
                <a:xfrm>
                  <a:off x="2634" y="753"/>
                  <a:ext cx="45" cy="31"/>
                </a:xfrm>
                <a:custGeom>
                  <a:avLst/>
                  <a:gdLst>
                    <a:gd name="T0" fmla="*/ 0 w 45"/>
                    <a:gd name="T1" fmla="*/ 12 h 31"/>
                    <a:gd name="T2" fmla="*/ 45 w 45"/>
                    <a:gd name="T3" fmla="*/ 15 h 31"/>
                    <a:gd name="T4" fmla="*/ 15 w 45"/>
                    <a:gd name="T5" fmla="*/ 15 h 31"/>
                    <a:gd name="T6" fmla="*/ 0 w 45"/>
                    <a:gd name="T7" fmla="*/ 12 h 3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 h="31">
                      <a:moveTo>
                        <a:pt x="0" y="12"/>
                      </a:moveTo>
                      <a:cubicBezTo>
                        <a:pt x="17" y="0"/>
                        <a:pt x="29" y="4"/>
                        <a:pt x="45" y="15"/>
                      </a:cubicBezTo>
                      <a:cubicBezTo>
                        <a:pt x="34" y="31"/>
                        <a:pt x="29" y="20"/>
                        <a:pt x="15" y="15"/>
                      </a:cubicBezTo>
                      <a:cubicBezTo>
                        <a:pt x="10" y="13"/>
                        <a:pt x="0" y="12"/>
                        <a:pt x="0" y="12"/>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94" name="Freeform 181"/>
                <p:cNvSpPr>
                  <a:spLocks/>
                </p:cNvSpPr>
                <p:nvPr/>
              </p:nvSpPr>
              <p:spPr bwMode="ltGray">
                <a:xfrm>
                  <a:off x="2727" y="804"/>
                  <a:ext cx="54" cy="30"/>
                </a:xfrm>
                <a:custGeom>
                  <a:avLst/>
                  <a:gdLst>
                    <a:gd name="T0" fmla="*/ 0 w 54"/>
                    <a:gd name="T1" fmla="*/ 24 h 30"/>
                    <a:gd name="T2" fmla="*/ 18 w 54"/>
                    <a:gd name="T3" fmla="*/ 30 h 30"/>
                    <a:gd name="T4" fmla="*/ 0 w 54"/>
                    <a:gd name="T5" fmla="*/ 24 h 30"/>
                    <a:gd name="T6" fmla="*/ 0 60000 65536"/>
                    <a:gd name="T7" fmla="*/ 0 60000 65536"/>
                    <a:gd name="T8" fmla="*/ 0 60000 65536"/>
                  </a:gdLst>
                  <a:ahLst/>
                  <a:cxnLst>
                    <a:cxn ang="T6">
                      <a:pos x="T0" y="T1"/>
                    </a:cxn>
                    <a:cxn ang="T7">
                      <a:pos x="T2" y="T3"/>
                    </a:cxn>
                    <a:cxn ang="T8">
                      <a:pos x="T4" y="T5"/>
                    </a:cxn>
                  </a:cxnLst>
                  <a:rect l="0" t="0" r="r" b="b"/>
                  <a:pathLst>
                    <a:path w="54" h="30">
                      <a:moveTo>
                        <a:pt x="0" y="24"/>
                      </a:moveTo>
                      <a:cubicBezTo>
                        <a:pt x="16" y="0"/>
                        <a:pt x="54" y="18"/>
                        <a:pt x="18" y="30"/>
                      </a:cubicBezTo>
                      <a:cubicBezTo>
                        <a:pt x="13" y="28"/>
                        <a:pt x="0" y="18"/>
                        <a:pt x="0" y="24"/>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95" name="Freeform 182"/>
                <p:cNvSpPr>
                  <a:spLocks/>
                </p:cNvSpPr>
                <p:nvPr/>
              </p:nvSpPr>
              <p:spPr bwMode="ltGray">
                <a:xfrm>
                  <a:off x="2706" y="839"/>
                  <a:ext cx="40" cy="24"/>
                </a:xfrm>
                <a:custGeom>
                  <a:avLst/>
                  <a:gdLst>
                    <a:gd name="T0" fmla="*/ 6 w 40"/>
                    <a:gd name="T1" fmla="*/ 10 h 24"/>
                    <a:gd name="T2" fmla="*/ 33 w 40"/>
                    <a:gd name="T3" fmla="*/ 4 h 24"/>
                    <a:gd name="T4" fmla="*/ 12 w 40"/>
                    <a:gd name="T5" fmla="*/ 19 h 24"/>
                    <a:gd name="T6" fmla="*/ 6 w 40"/>
                    <a:gd name="T7" fmla="*/ 10 h 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0" h="24">
                      <a:moveTo>
                        <a:pt x="6" y="10"/>
                      </a:moveTo>
                      <a:cubicBezTo>
                        <a:pt x="17" y="3"/>
                        <a:pt x="21" y="0"/>
                        <a:pt x="33" y="4"/>
                      </a:cubicBezTo>
                      <a:cubicBezTo>
                        <a:pt x="40" y="24"/>
                        <a:pt x="33" y="22"/>
                        <a:pt x="12" y="19"/>
                      </a:cubicBezTo>
                      <a:cubicBezTo>
                        <a:pt x="2" y="12"/>
                        <a:pt x="0" y="16"/>
                        <a:pt x="6" y="10"/>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96" name="Freeform 183"/>
                <p:cNvSpPr>
                  <a:spLocks/>
                </p:cNvSpPr>
                <p:nvPr/>
              </p:nvSpPr>
              <p:spPr bwMode="ltGray">
                <a:xfrm>
                  <a:off x="2721" y="874"/>
                  <a:ext cx="30" cy="20"/>
                </a:xfrm>
                <a:custGeom>
                  <a:avLst/>
                  <a:gdLst>
                    <a:gd name="T0" fmla="*/ 3 w 30"/>
                    <a:gd name="T1" fmla="*/ 5 h 20"/>
                    <a:gd name="T2" fmla="*/ 30 w 30"/>
                    <a:gd name="T3" fmla="*/ 14 h 20"/>
                    <a:gd name="T4" fmla="*/ 12 w 30"/>
                    <a:gd name="T5" fmla="*/ 14 h 20"/>
                    <a:gd name="T6" fmla="*/ 3 w 30"/>
                    <a:gd name="T7" fmla="*/ 5 h 2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0" h="20">
                      <a:moveTo>
                        <a:pt x="3" y="5"/>
                      </a:moveTo>
                      <a:cubicBezTo>
                        <a:pt x="16" y="1"/>
                        <a:pt x="25" y="0"/>
                        <a:pt x="30" y="14"/>
                      </a:cubicBezTo>
                      <a:cubicBezTo>
                        <a:pt x="23" y="16"/>
                        <a:pt x="19" y="20"/>
                        <a:pt x="12" y="14"/>
                      </a:cubicBezTo>
                      <a:cubicBezTo>
                        <a:pt x="0" y="4"/>
                        <a:pt x="11" y="5"/>
                        <a:pt x="3" y="5"/>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97" name="Freeform 184"/>
                <p:cNvSpPr>
                  <a:spLocks/>
                </p:cNvSpPr>
                <p:nvPr/>
              </p:nvSpPr>
              <p:spPr bwMode="ltGray">
                <a:xfrm>
                  <a:off x="2945" y="951"/>
                  <a:ext cx="62" cy="41"/>
                </a:xfrm>
                <a:custGeom>
                  <a:avLst/>
                  <a:gdLst>
                    <a:gd name="T0" fmla="*/ 49 w 62"/>
                    <a:gd name="T1" fmla="*/ 18 h 41"/>
                    <a:gd name="T2" fmla="*/ 4 w 62"/>
                    <a:gd name="T3" fmla="*/ 21 h 41"/>
                    <a:gd name="T4" fmla="*/ 16 w 62"/>
                    <a:gd name="T5" fmla="*/ 0 h 41"/>
                    <a:gd name="T6" fmla="*/ 46 w 62"/>
                    <a:gd name="T7" fmla="*/ 3 h 41"/>
                    <a:gd name="T8" fmla="*/ 61 w 62"/>
                    <a:gd name="T9" fmla="*/ 18 h 41"/>
                    <a:gd name="T10" fmla="*/ 49 w 62"/>
                    <a:gd name="T11" fmla="*/ 18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 h="41">
                      <a:moveTo>
                        <a:pt x="49" y="18"/>
                      </a:moveTo>
                      <a:cubicBezTo>
                        <a:pt x="41" y="41"/>
                        <a:pt x="20" y="31"/>
                        <a:pt x="4" y="21"/>
                      </a:cubicBezTo>
                      <a:cubicBezTo>
                        <a:pt x="0" y="8"/>
                        <a:pt x="3" y="4"/>
                        <a:pt x="16" y="0"/>
                      </a:cubicBezTo>
                      <a:cubicBezTo>
                        <a:pt x="27" y="4"/>
                        <a:pt x="34" y="7"/>
                        <a:pt x="46" y="3"/>
                      </a:cubicBezTo>
                      <a:cubicBezTo>
                        <a:pt x="49" y="5"/>
                        <a:pt x="62" y="12"/>
                        <a:pt x="61" y="18"/>
                      </a:cubicBezTo>
                      <a:cubicBezTo>
                        <a:pt x="58" y="29"/>
                        <a:pt x="51" y="20"/>
                        <a:pt x="49" y="18"/>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98" name="Freeform 185"/>
                <p:cNvSpPr>
                  <a:spLocks/>
                </p:cNvSpPr>
                <p:nvPr/>
              </p:nvSpPr>
              <p:spPr bwMode="ltGray">
                <a:xfrm>
                  <a:off x="3014" y="957"/>
                  <a:ext cx="45" cy="18"/>
                </a:xfrm>
                <a:custGeom>
                  <a:avLst/>
                  <a:gdLst>
                    <a:gd name="T0" fmla="*/ 25 w 45"/>
                    <a:gd name="T1" fmla="*/ 15 h 18"/>
                    <a:gd name="T2" fmla="*/ 16 w 45"/>
                    <a:gd name="T3" fmla="*/ 0 h 18"/>
                    <a:gd name="T4" fmla="*/ 34 w 45"/>
                    <a:gd name="T5" fmla="*/ 18 h 18"/>
                    <a:gd name="T6" fmla="*/ 25 w 45"/>
                    <a:gd name="T7" fmla="*/ 15 h 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 h="18">
                      <a:moveTo>
                        <a:pt x="25" y="15"/>
                      </a:moveTo>
                      <a:cubicBezTo>
                        <a:pt x="13" y="11"/>
                        <a:pt x="0" y="10"/>
                        <a:pt x="16" y="0"/>
                      </a:cubicBezTo>
                      <a:cubicBezTo>
                        <a:pt x="31" y="3"/>
                        <a:pt x="45" y="2"/>
                        <a:pt x="34" y="18"/>
                      </a:cubicBezTo>
                      <a:cubicBezTo>
                        <a:pt x="31" y="17"/>
                        <a:pt x="25" y="15"/>
                        <a:pt x="25" y="15"/>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099" name="Freeform 186"/>
                <p:cNvSpPr>
                  <a:spLocks/>
                </p:cNvSpPr>
                <p:nvPr/>
              </p:nvSpPr>
              <p:spPr bwMode="ltGray">
                <a:xfrm>
                  <a:off x="2965" y="991"/>
                  <a:ext cx="45" cy="23"/>
                </a:xfrm>
                <a:custGeom>
                  <a:avLst/>
                  <a:gdLst>
                    <a:gd name="T0" fmla="*/ 8 w 45"/>
                    <a:gd name="T1" fmla="*/ 8 h 23"/>
                    <a:gd name="T2" fmla="*/ 38 w 45"/>
                    <a:gd name="T3" fmla="*/ 8 h 23"/>
                    <a:gd name="T4" fmla="*/ 17 w 45"/>
                    <a:gd name="T5" fmla="*/ 23 h 23"/>
                    <a:gd name="T6" fmla="*/ 8 w 45"/>
                    <a:gd name="T7" fmla="*/ 8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 h="23">
                      <a:moveTo>
                        <a:pt x="8" y="8"/>
                      </a:moveTo>
                      <a:cubicBezTo>
                        <a:pt x="18" y="5"/>
                        <a:pt x="27" y="0"/>
                        <a:pt x="38" y="8"/>
                      </a:cubicBezTo>
                      <a:cubicBezTo>
                        <a:pt x="45" y="13"/>
                        <a:pt x="17" y="23"/>
                        <a:pt x="17" y="23"/>
                      </a:cubicBezTo>
                      <a:cubicBezTo>
                        <a:pt x="10" y="21"/>
                        <a:pt x="0" y="16"/>
                        <a:pt x="8" y="8"/>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100" name="Freeform 187"/>
                <p:cNvSpPr>
                  <a:spLocks/>
                </p:cNvSpPr>
                <p:nvPr/>
              </p:nvSpPr>
              <p:spPr bwMode="ltGray">
                <a:xfrm>
                  <a:off x="3317" y="961"/>
                  <a:ext cx="50" cy="26"/>
                </a:xfrm>
                <a:custGeom>
                  <a:avLst/>
                  <a:gdLst>
                    <a:gd name="T0" fmla="*/ 22 w 50"/>
                    <a:gd name="T1" fmla="*/ 2 h 26"/>
                    <a:gd name="T2" fmla="*/ 37 w 50"/>
                    <a:gd name="T3" fmla="*/ 14 h 26"/>
                    <a:gd name="T4" fmla="*/ 10 w 50"/>
                    <a:gd name="T5" fmla="*/ 26 h 26"/>
                    <a:gd name="T6" fmla="*/ 22 w 50"/>
                    <a:gd name="T7" fmla="*/ 2 h 2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 h="26">
                      <a:moveTo>
                        <a:pt x="22" y="2"/>
                      </a:moveTo>
                      <a:cubicBezTo>
                        <a:pt x="29" y="0"/>
                        <a:pt x="50" y="1"/>
                        <a:pt x="37" y="14"/>
                      </a:cubicBezTo>
                      <a:cubicBezTo>
                        <a:pt x="32" y="19"/>
                        <a:pt x="17" y="24"/>
                        <a:pt x="10" y="26"/>
                      </a:cubicBezTo>
                      <a:cubicBezTo>
                        <a:pt x="4" y="8"/>
                        <a:pt x="0" y="2"/>
                        <a:pt x="22" y="2"/>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101" name="Freeform 188"/>
                <p:cNvSpPr>
                  <a:spLocks/>
                </p:cNvSpPr>
                <p:nvPr/>
              </p:nvSpPr>
              <p:spPr bwMode="ltGray">
                <a:xfrm>
                  <a:off x="3570" y="1067"/>
                  <a:ext cx="24" cy="17"/>
                </a:xfrm>
                <a:custGeom>
                  <a:avLst/>
                  <a:gdLst>
                    <a:gd name="T0" fmla="*/ 0 w 24"/>
                    <a:gd name="T1" fmla="*/ 13 h 17"/>
                    <a:gd name="T2" fmla="*/ 24 w 24"/>
                    <a:gd name="T3" fmla="*/ 4 h 17"/>
                    <a:gd name="T4" fmla="*/ 0 w 24"/>
                    <a:gd name="T5" fmla="*/ 13 h 17"/>
                    <a:gd name="T6" fmla="*/ 0 60000 65536"/>
                    <a:gd name="T7" fmla="*/ 0 60000 65536"/>
                    <a:gd name="T8" fmla="*/ 0 60000 65536"/>
                  </a:gdLst>
                  <a:ahLst/>
                  <a:cxnLst>
                    <a:cxn ang="T6">
                      <a:pos x="T0" y="T1"/>
                    </a:cxn>
                    <a:cxn ang="T7">
                      <a:pos x="T2" y="T3"/>
                    </a:cxn>
                    <a:cxn ang="T8">
                      <a:pos x="T4" y="T5"/>
                    </a:cxn>
                  </a:cxnLst>
                  <a:rect l="0" t="0" r="r" b="b"/>
                  <a:pathLst>
                    <a:path w="24" h="17">
                      <a:moveTo>
                        <a:pt x="0" y="13"/>
                      </a:moveTo>
                      <a:cubicBezTo>
                        <a:pt x="8" y="2"/>
                        <a:pt x="11" y="0"/>
                        <a:pt x="24" y="4"/>
                      </a:cubicBezTo>
                      <a:cubicBezTo>
                        <a:pt x="16" y="15"/>
                        <a:pt x="13" y="17"/>
                        <a:pt x="0" y="13"/>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102" name="Freeform 189"/>
                <p:cNvSpPr>
                  <a:spLocks/>
                </p:cNvSpPr>
                <p:nvPr/>
              </p:nvSpPr>
              <p:spPr bwMode="ltGray">
                <a:xfrm>
                  <a:off x="1226" y="615"/>
                  <a:ext cx="2308" cy="2297"/>
                </a:xfrm>
                <a:custGeom>
                  <a:avLst/>
                  <a:gdLst>
                    <a:gd name="T0" fmla="*/ 844 w 2308"/>
                    <a:gd name="T1" fmla="*/ 111 h 2297"/>
                    <a:gd name="T2" fmla="*/ 871 w 2308"/>
                    <a:gd name="T3" fmla="*/ 201 h 2297"/>
                    <a:gd name="T4" fmla="*/ 925 w 2308"/>
                    <a:gd name="T5" fmla="*/ 90 h 2297"/>
                    <a:gd name="T6" fmla="*/ 1126 w 2308"/>
                    <a:gd name="T7" fmla="*/ 30 h 2297"/>
                    <a:gd name="T8" fmla="*/ 1030 w 2308"/>
                    <a:gd name="T9" fmla="*/ 129 h 2297"/>
                    <a:gd name="T10" fmla="*/ 1000 w 2308"/>
                    <a:gd name="T11" fmla="*/ 195 h 2297"/>
                    <a:gd name="T12" fmla="*/ 1117 w 2308"/>
                    <a:gd name="T13" fmla="*/ 258 h 2297"/>
                    <a:gd name="T14" fmla="*/ 1240 w 2308"/>
                    <a:gd name="T15" fmla="*/ 273 h 2297"/>
                    <a:gd name="T16" fmla="*/ 1105 w 2308"/>
                    <a:gd name="T17" fmla="*/ 366 h 2297"/>
                    <a:gd name="T18" fmla="*/ 1219 w 2308"/>
                    <a:gd name="T19" fmla="*/ 312 h 2297"/>
                    <a:gd name="T20" fmla="*/ 1306 w 2308"/>
                    <a:gd name="T21" fmla="*/ 294 h 2297"/>
                    <a:gd name="T22" fmla="*/ 1498 w 2308"/>
                    <a:gd name="T23" fmla="*/ 288 h 2297"/>
                    <a:gd name="T24" fmla="*/ 1606 w 2308"/>
                    <a:gd name="T25" fmla="*/ 393 h 2297"/>
                    <a:gd name="T26" fmla="*/ 1750 w 2308"/>
                    <a:gd name="T27" fmla="*/ 420 h 2297"/>
                    <a:gd name="T28" fmla="*/ 1864 w 2308"/>
                    <a:gd name="T29" fmla="*/ 426 h 2297"/>
                    <a:gd name="T30" fmla="*/ 2065 w 2308"/>
                    <a:gd name="T31" fmla="*/ 441 h 2297"/>
                    <a:gd name="T32" fmla="*/ 2260 w 2308"/>
                    <a:gd name="T33" fmla="*/ 408 h 2297"/>
                    <a:gd name="T34" fmla="*/ 2245 w 2308"/>
                    <a:gd name="T35" fmla="*/ 516 h 2297"/>
                    <a:gd name="T36" fmla="*/ 2182 w 2308"/>
                    <a:gd name="T37" fmla="*/ 641 h 2297"/>
                    <a:gd name="T38" fmla="*/ 2152 w 2308"/>
                    <a:gd name="T39" fmla="*/ 749 h 2297"/>
                    <a:gd name="T40" fmla="*/ 2148 w 2308"/>
                    <a:gd name="T41" fmla="*/ 861 h 2297"/>
                    <a:gd name="T42" fmla="*/ 2074 w 2308"/>
                    <a:gd name="T43" fmla="*/ 977 h 2297"/>
                    <a:gd name="T44" fmla="*/ 2058 w 2308"/>
                    <a:gd name="T45" fmla="*/ 769 h 2297"/>
                    <a:gd name="T46" fmla="*/ 2094 w 2308"/>
                    <a:gd name="T47" fmla="*/ 623 h 2297"/>
                    <a:gd name="T48" fmla="*/ 2012 w 2308"/>
                    <a:gd name="T49" fmla="*/ 717 h 2297"/>
                    <a:gd name="T50" fmla="*/ 1716 w 2308"/>
                    <a:gd name="T51" fmla="*/ 861 h 2297"/>
                    <a:gd name="T52" fmla="*/ 1762 w 2308"/>
                    <a:gd name="T53" fmla="*/ 1127 h 2297"/>
                    <a:gd name="T54" fmla="*/ 1584 w 2308"/>
                    <a:gd name="T55" fmla="*/ 1263 h 2297"/>
                    <a:gd name="T56" fmla="*/ 1560 w 2308"/>
                    <a:gd name="T57" fmla="*/ 1445 h 2297"/>
                    <a:gd name="T58" fmla="*/ 1476 w 2308"/>
                    <a:gd name="T59" fmla="*/ 1329 h 2297"/>
                    <a:gd name="T60" fmla="*/ 1414 w 2308"/>
                    <a:gd name="T61" fmla="*/ 1251 h 2297"/>
                    <a:gd name="T62" fmla="*/ 1332 w 2308"/>
                    <a:gd name="T63" fmla="*/ 1349 h 2297"/>
                    <a:gd name="T64" fmla="*/ 1342 w 2308"/>
                    <a:gd name="T65" fmla="*/ 1383 h 2297"/>
                    <a:gd name="T66" fmla="*/ 1348 w 2308"/>
                    <a:gd name="T67" fmla="*/ 1517 h 2297"/>
                    <a:gd name="T68" fmla="*/ 1300 w 2308"/>
                    <a:gd name="T69" fmla="*/ 1663 h 2297"/>
                    <a:gd name="T70" fmla="*/ 1118 w 2308"/>
                    <a:gd name="T71" fmla="*/ 1769 h 2297"/>
                    <a:gd name="T72" fmla="*/ 940 w 2308"/>
                    <a:gd name="T73" fmla="*/ 1773 h 2297"/>
                    <a:gd name="T74" fmla="*/ 972 w 2308"/>
                    <a:gd name="T75" fmla="*/ 2031 h 2297"/>
                    <a:gd name="T76" fmla="*/ 840 w 2308"/>
                    <a:gd name="T77" fmla="*/ 2091 h 2297"/>
                    <a:gd name="T78" fmla="*/ 736 w 2308"/>
                    <a:gd name="T79" fmla="*/ 1943 h 2297"/>
                    <a:gd name="T80" fmla="*/ 800 w 2308"/>
                    <a:gd name="T81" fmla="*/ 2247 h 2297"/>
                    <a:gd name="T82" fmla="*/ 694 w 2308"/>
                    <a:gd name="T83" fmla="*/ 2085 h 2297"/>
                    <a:gd name="T84" fmla="*/ 690 w 2308"/>
                    <a:gd name="T85" fmla="*/ 1807 h 2297"/>
                    <a:gd name="T86" fmla="*/ 598 w 2308"/>
                    <a:gd name="T87" fmla="*/ 1565 h 2297"/>
                    <a:gd name="T88" fmla="*/ 434 w 2308"/>
                    <a:gd name="T89" fmla="*/ 1627 h 2297"/>
                    <a:gd name="T90" fmla="*/ 282 w 2308"/>
                    <a:gd name="T91" fmla="*/ 1829 h 2297"/>
                    <a:gd name="T92" fmla="*/ 252 w 2308"/>
                    <a:gd name="T93" fmla="*/ 1467 h 2297"/>
                    <a:gd name="T94" fmla="*/ 232 w 2308"/>
                    <a:gd name="T95" fmla="*/ 1357 h 2297"/>
                    <a:gd name="T96" fmla="*/ 176 w 2308"/>
                    <a:gd name="T97" fmla="*/ 1149 h 2297"/>
                    <a:gd name="T98" fmla="*/ 138 w 2308"/>
                    <a:gd name="T99" fmla="*/ 1021 h 2297"/>
                    <a:gd name="T100" fmla="*/ 132 w 2308"/>
                    <a:gd name="T101" fmla="*/ 1253 h 2297"/>
                    <a:gd name="T102" fmla="*/ 22 w 2308"/>
                    <a:gd name="T103" fmla="*/ 1151 h 2297"/>
                    <a:gd name="T104" fmla="*/ 206 w 2308"/>
                    <a:gd name="T105" fmla="*/ 681 h 2297"/>
                    <a:gd name="T106" fmla="*/ 404 w 2308"/>
                    <a:gd name="T107" fmla="*/ 515 h 2297"/>
                    <a:gd name="T108" fmla="*/ 386 w 2308"/>
                    <a:gd name="T109" fmla="*/ 673 h 2297"/>
                    <a:gd name="T110" fmla="*/ 378 w 2308"/>
                    <a:gd name="T111" fmla="*/ 733 h 2297"/>
                    <a:gd name="T112" fmla="*/ 498 w 2308"/>
                    <a:gd name="T113" fmla="*/ 599 h 2297"/>
                    <a:gd name="T114" fmla="*/ 494 w 2308"/>
                    <a:gd name="T115" fmla="*/ 411 h 2297"/>
                    <a:gd name="T116" fmla="*/ 500 w 2308"/>
                    <a:gd name="T117" fmla="*/ 375 h 229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308" h="2297">
                      <a:moveTo>
                        <a:pt x="847" y="63"/>
                      </a:moveTo>
                      <a:cubicBezTo>
                        <a:pt x="856" y="89"/>
                        <a:pt x="868" y="59"/>
                        <a:pt x="883" y="54"/>
                      </a:cubicBezTo>
                      <a:cubicBezTo>
                        <a:pt x="892" y="51"/>
                        <a:pt x="901" y="48"/>
                        <a:pt x="910" y="45"/>
                      </a:cubicBezTo>
                      <a:cubicBezTo>
                        <a:pt x="913" y="44"/>
                        <a:pt x="919" y="42"/>
                        <a:pt x="919" y="42"/>
                      </a:cubicBezTo>
                      <a:cubicBezTo>
                        <a:pt x="922" y="43"/>
                        <a:pt x="951" y="46"/>
                        <a:pt x="934" y="60"/>
                      </a:cubicBezTo>
                      <a:cubicBezTo>
                        <a:pt x="930" y="63"/>
                        <a:pt x="924" y="62"/>
                        <a:pt x="919" y="63"/>
                      </a:cubicBezTo>
                      <a:cubicBezTo>
                        <a:pt x="899" y="56"/>
                        <a:pt x="879" y="70"/>
                        <a:pt x="865" y="84"/>
                      </a:cubicBezTo>
                      <a:cubicBezTo>
                        <a:pt x="863" y="102"/>
                        <a:pt x="865" y="118"/>
                        <a:pt x="844" y="111"/>
                      </a:cubicBezTo>
                      <a:cubicBezTo>
                        <a:pt x="818" y="114"/>
                        <a:pt x="807" y="111"/>
                        <a:pt x="799" y="135"/>
                      </a:cubicBezTo>
                      <a:cubicBezTo>
                        <a:pt x="800" y="139"/>
                        <a:pt x="799" y="144"/>
                        <a:pt x="802" y="147"/>
                      </a:cubicBezTo>
                      <a:cubicBezTo>
                        <a:pt x="807" y="151"/>
                        <a:pt x="820" y="153"/>
                        <a:pt x="820" y="153"/>
                      </a:cubicBezTo>
                      <a:cubicBezTo>
                        <a:pt x="840" y="149"/>
                        <a:pt x="846" y="140"/>
                        <a:pt x="862" y="129"/>
                      </a:cubicBezTo>
                      <a:cubicBezTo>
                        <a:pt x="866" y="132"/>
                        <a:pt x="877" y="136"/>
                        <a:pt x="874" y="144"/>
                      </a:cubicBezTo>
                      <a:cubicBezTo>
                        <a:pt x="872" y="151"/>
                        <a:pt x="867" y="157"/>
                        <a:pt x="862" y="162"/>
                      </a:cubicBezTo>
                      <a:cubicBezTo>
                        <a:pt x="856" y="168"/>
                        <a:pt x="844" y="180"/>
                        <a:pt x="844" y="180"/>
                      </a:cubicBezTo>
                      <a:cubicBezTo>
                        <a:pt x="848" y="202"/>
                        <a:pt x="849" y="205"/>
                        <a:pt x="871" y="201"/>
                      </a:cubicBezTo>
                      <a:cubicBezTo>
                        <a:pt x="882" y="194"/>
                        <a:pt x="888" y="189"/>
                        <a:pt x="892" y="177"/>
                      </a:cubicBezTo>
                      <a:cubicBezTo>
                        <a:pt x="890" y="170"/>
                        <a:pt x="884" y="164"/>
                        <a:pt x="883" y="156"/>
                      </a:cubicBezTo>
                      <a:cubicBezTo>
                        <a:pt x="878" y="102"/>
                        <a:pt x="934" y="96"/>
                        <a:pt x="973" y="90"/>
                      </a:cubicBezTo>
                      <a:cubicBezTo>
                        <a:pt x="992" y="96"/>
                        <a:pt x="1006" y="97"/>
                        <a:pt x="1027" y="99"/>
                      </a:cubicBezTo>
                      <a:cubicBezTo>
                        <a:pt x="1029" y="100"/>
                        <a:pt x="1051" y="110"/>
                        <a:pt x="1042" y="93"/>
                      </a:cubicBezTo>
                      <a:cubicBezTo>
                        <a:pt x="1034" y="79"/>
                        <a:pt x="1013" y="80"/>
                        <a:pt x="1000" y="78"/>
                      </a:cubicBezTo>
                      <a:cubicBezTo>
                        <a:pt x="981" y="72"/>
                        <a:pt x="985" y="69"/>
                        <a:pt x="961" y="72"/>
                      </a:cubicBezTo>
                      <a:cubicBezTo>
                        <a:pt x="948" y="76"/>
                        <a:pt x="938" y="86"/>
                        <a:pt x="925" y="90"/>
                      </a:cubicBezTo>
                      <a:cubicBezTo>
                        <a:pt x="919" y="73"/>
                        <a:pt x="932" y="70"/>
                        <a:pt x="946" y="60"/>
                      </a:cubicBezTo>
                      <a:cubicBezTo>
                        <a:pt x="952" y="56"/>
                        <a:pt x="964" y="48"/>
                        <a:pt x="964" y="48"/>
                      </a:cubicBezTo>
                      <a:cubicBezTo>
                        <a:pt x="967" y="43"/>
                        <a:pt x="978" y="25"/>
                        <a:pt x="985" y="21"/>
                      </a:cubicBezTo>
                      <a:cubicBezTo>
                        <a:pt x="993" y="16"/>
                        <a:pt x="1004" y="17"/>
                        <a:pt x="1012" y="12"/>
                      </a:cubicBezTo>
                      <a:cubicBezTo>
                        <a:pt x="1020" y="7"/>
                        <a:pt x="1039" y="0"/>
                        <a:pt x="1039" y="0"/>
                      </a:cubicBezTo>
                      <a:cubicBezTo>
                        <a:pt x="1060" y="2"/>
                        <a:pt x="1068" y="1"/>
                        <a:pt x="1084" y="12"/>
                      </a:cubicBezTo>
                      <a:cubicBezTo>
                        <a:pt x="1091" y="33"/>
                        <a:pt x="1084" y="28"/>
                        <a:pt x="1099" y="33"/>
                      </a:cubicBezTo>
                      <a:cubicBezTo>
                        <a:pt x="1110" y="29"/>
                        <a:pt x="1115" y="34"/>
                        <a:pt x="1126" y="30"/>
                      </a:cubicBezTo>
                      <a:cubicBezTo>
                        <a:pt x="1140" y="34"/>
                        <a:pt x="1150" y="32"/>
                        <a:pt x="1159" y="45"/>
                      </a:cubicBezTo>
                      <a:cubicBezTo>
                        <a:pt x="1167" y="78"/>
                        <a:pt x="1154" y="97"/>
                        <a:pt x="1123" y="105"/>
                      </a:cubicBezTo>
                      <a:cubicBezTo>
                        <a:pt x="1110" y="114"/>
                        <a:pt x="1106" y="126"/>
                        <a:pt x="1093" y="135"/>
                      </a:cubicBezTo>
                      <a:cubicBezTo>
                        <a:pt x="1086" y="146"/>
                        <a:pt x="1039" y="169"/>
                        <a:pt x="1024" y="174"/>
                      </a:cubicBezTo>
                      <a:cubicBezTo>
                        <a:pt x="1015" y="188"/>
                        <a:pt x="1011" y="186"/>
                        <a:pt x="994" y="183"/>
                      </a:cubicBezTo>
                      <a:cubicBezTo>
                        <a:pt x="991" y="180"/>
                        <a:pt x="986" y="178"/>
                        <a:pt x="985" y="174"/>
                      </a:cubicBezTo>
                      <a:cubicBezTo>
                        <a:pt x="983" y="163"/>
                        <a:pt x="1004" y="150"/>
                        <a:pt x="1012" y="147"/>
                      </a:cubicBezTo>
                      <a:cubicBezTo>
                        <a:pt x="1018" y="141"/>
                        <a:pt x="1024" y="135"/>
                        <a:pt x="1030" y="129"/>
                      </a:cubicBezTo>
                      <a:cubicBezTo>
                        <a:pt x="1034" y="125"/>
                        <a:pt x="1018" y="133"/>
                        <a:pt x="1012" y="135"/>
                      </a:cubicBezTo>
                      <a:cubicBezTo>
                        <a:pt x="1006" y="137"/>
                        <a:pt x="1000" y="141"/>
                        <a:pt x="994" y="144"/>
                      </a:cubicBezTo>
                      <a:cubicBezTo>
                        <a:pt x="988" y="148"/>
                        <a:pt x="976" y="156"/>
                        <a:pt x="976" y="156"/>
                      </a:cubicBezTo>
                      <a:cubicBezTo>
                        <a:pt x="969" y="167"/>
                        <a:pt x="963" y="167"/>
                        <a:pt x="952" y="174"/>
                      </a:cubicBezTo>
                      <a:cubicBezTo>
                        <a:pt x="938" y="195"/>
                        <a:pt x="936" y="186"/>
                        <a:pt x="946" y="201"/>
                      </a:cubicBezTo>
                      <a:cubicBezTo>
                        <a:pt x="952" y="199"/>
                        <a:pt x="958" y="197"/>
                        <a:pt x="964" y="195"/>
                      </a:cubicBezTo>
                      <a:cubicBezTo>
                        <a:pt x="967" y="194"/>
                        <a:pt x="973" y="192"/>
                        <a:pt x="973" y="192"/>
                      </a:cubicBezTo>
                      <a:cubicBezTo>
                        <a:pt x="994" y="199"/>
                        <a:pt x="985" y="200"/>
                        <a:pt x="1000" y="195"/>
                      </a:cubicBezTo>
                      <a:cubicBezTo>
                        <a:pt x="1018" y="222"/>
                        <a:pt x="982" y="200"/>
                        <a:pt x="1006" y="216"/>
                      </a:cubicBezTo>
                      <a:cubicBezTo>
                        <a:pt x="1019" y="212"/>
                        <a:pt x="1031" y="221"/>
                        <a:pt x="1042" y="228"/>
                      </a:cubicBezTo>
                      <a:cubicBezTo>
                        <a:pt x="1050" y="216"/>
                        <a:pt x="1053" y="210"/>
                        <a:pt x="1066" y="219"/>
                      </a:cubicBezTo>
                      <a:cubicBezTo>
                        <a:pt x="1076" y="234"/>
                        <a:pt x="1073" y="223"/>
                        <a:pt x="1063" y="234"/>
                      </a:cubicBezTo>
                      <a:cubicBezTo>
                        <a:pt x="1058" y="239"/>
                        <a:pt x="1051" y="252"/>
                        <a:pt x="1051" y="252"/>
                      </a:cubicBezTo>
                      <a:cubicBezTo>
                        <a:pt x="1063" y="260"/>
                        <a:pt x="1076" y="262"/>
                        <a:pt x="1090" y="267"/>
                      </a:cubicBezTo>
                      <a:cubicBezTo>
                        <a:pt x="1096" y="265"/>
                        <a:pt x="1102" y="263"/>
                        <a:pt x="1108" y="261"/>
                      </a:cubicBezTo>
                      <a:cubicBezTo>
                        <a:pt x="1111" y="260"/>
                        <a:pt x="1117" y="258"/>
                        <a:pt x="1117" y="258"/>
                      </a:cubicBezTo>
                      <a:cubicBezTo>
                        <a:pt x="1119" y="264"/>
                        <a:pt x="1121" y="270"/>
                        <a:pt x="1123" y="276"/>
                      </a:cubicBezTo>
                      <a:cubicBezTo>
                        <a:pt x="1124" y="279"/>
                        <a:pt x="1126" y="285"/>
                        <a:pt x="1126" y="285"/>
                      </a:cubicBezTo>
                      <a:cubicBezTo>
                        <a:pt x="1113" y="289"/>
                        <a:pt x="1114" y="296"/>
                        <a:pt x="1111" y="309"/>
                      </a:cubicBezTo>
                      <a:cubicBezTo>
                        <a:pt x="1112" y="314"/>
                        <a:pt x="1110" y="320"/>
                        <a:pt x="1114" y="324"/>
                      </a:cubicBezTo>
                      <a:cubicBezTo>
                        <a:pt x="1124" y="334"/>
                        <a:pt x="1133" y="301"/>
                        <a:pt x="1138" y="294"/>
                      </a:cubicBezTo>
                      <a:cubicBezTo>
                        <a:pt x="1144" y="286"/>
                        <a:pt x="1156" y="286"/>
                        <a:pt x="1165" y="285"/>
                      </a:cubicBezTo>
                      <a:cubicBezTo>
                        <a:pt x="1180" y="275"/>
                        <a:pt x="1199" y="271"/>
                        <a:pt x="1216" y="267"/>
                      </a:cubicBezTo>
                      <a:cubicBezTo>
                        <a:pt x="1228" y="259"/>
                        <a:pt x="1235" y="258"/>
                        <a:pt x="1240" y="273"/>
                      </a:cubicBezTo>
                      <a:cubicBezTo>
                        <a:pt x="1230" y="283"/>
                        <a:pt x="1224" y="287"/>
                        <a:pt x="1210" y="291"/>
                      </a:cubicBezTo>
                      <a:cubicBezTo>
                        <a:pt x="1202" y="296"/>
                        <a:pt x="1183" y="303"/>
                        <a:pt x="1183" y="303"/>
                      </a:cubicBezTo>
                      <a:cubicBezTo>
                        <a:pt x="1167" y="328"/>
                        <a:pt x="1163" y="332"/>
                        <a:pt x="1135" y="339"/>
                      </a:cubicBezTo>
                      <a:cubicBezTo>
                        <a:pt x="1125" y="349"/>
                        <a:pt x="1119" y="350"/>
                        <a:pt x="1105" y="354"/>
                      </a:cubicBezTo>
                      <a:cubicBezTo>
                        <a:pt x="1085" y="347"/>
                        <a:pt x="1075" y="345"/>
                        <a:pt x="1054" y="342"/>
                      </a:cubicBezTo>
                      <a:cubicBezTo>
                        <a:pt x="1054" y="342"/>
                        <a:pt x="1062" y="355"/>
                        <a:pt x="1069" y="357"/>
                      </a:cubicBezTo>
                      <a:cubicBezTo>
                        <a:pt x="1075" y="359"/>
                        <a:pt x="1081" y="359"/>
                        <a:pt x="1087" y="360"/>
                      </a:cubicBezTo>
                      <a:cubicBezTo>
                        <a:pt x="1093" y="362"/>
                        <a:pt x="1105" y="366"/>
                        <a:pt x="1105" y="366"/>
                      </a:cubicBezTo>
                      <a:cubicBezTo>
                        <a:pt x="1116" y="362"/>
                        <a:pt x="1123" y="359"/>
                        <a:pt x="1135" y="363"/>
                      </a:cubicBezTo>
                      <a:cubicBezTo>
                        <a:pt x="1138" y="360"/>
                        <a:pt x="1140" y="356"/>
                        <a:pt x="1144" y="354"/>
                      </a:cubicBezTo>
                      <a:cubicBezTo>
                        <a:pt x="1147" y="352"/>
                        <a:pt x="1152" y="348"/>
                        <a:pt x="1153" y="351"/>
                      </a:cubicBezTo>
                      <a:cubicBezTo>
                        <a:pt x="1154" y="357"/>
                        <a:pt x="1147" y="369"/>
                        <a:pt x="1147" y="369"/>
                      </a:cubicBezTo>
                      <a:cubicBezTo>
                        <a:pt x="1148" y="373"/>
                        <a:pt x="1146" y="380"/>
                        <a:pt x="1150" y="381"/>
                      </a:cubicBezTo>
                      <a:cubicBezTo>
                        <a:pt x="1162" y="384"/>
                        <a:pt x="1162" y="348"/>
                        <a:pt x="1165" y="345"/>
                      </a:cubicBezTo>
                      <a:cubicBezTo>
                        <a:pt x="1166" y="343"/>
                        <a:pt x="1195" y="321"/>
                        <a:pt x="1201" y="318"/>
                      </a:cubicBezTo>
                      <a:cubicBezTo>
                        <a:pt x="1207" y="315"/>
                        <a:pt x="1219" y="312"/>
                        <a:pt x="1219" y="312"/>
                      </a:cubicBezTo>
                      <a:cubicBezTo>
                        <a:pt x="1220" y="318"/>
                        <a:pt x="1219" y="325"/>
                        <a:pt x="1222" y="330"/>
                      </a:cubicBezTo>
                      <a:cubicBezTo>
                        <a:pt x="1224" y="333"/>
                        <a:pt x="1223" y="324"/>
                        <a:pt x="1225" y="321"/>
                      </a:cubicBezTo>
                      <a:cubicBezTo>
                        <a:pt x="1227" y="317"/>
                        <a:pt x="1230" y="314"/>
                        <a:pt x="1234" y="312"/>
                      </a:cubicBezTo>
                      <a:cubicBezTo>
                        <a:pt x="1240" y="309"/>
                        <a:pt x="1252" y="306"/>
                        <a:pt x="1252" y="306"/>
                      </a:cubicBezTo>
                      <a:cubicBezTo>
                        <a:pt x="1268" y="310"/>
                        <a:pt x="1273" y="324"/>
                        <a:pt x="1258" y="336"/>
                      </a:cubicBezTo>
                      <a:cubicBezTo>
                        <a:pt x="1253" y="340"/>
                        <a:pt x="1246" y="341"/>
                        <a:pt x="1240" y="345"/>
                      </a:cubicBezTo>
                      <a:cubicBezTo>
                        <a:pt x="1225" y="368"/>
                        <a:pt x="1262" y="342"/>
                        <a:pt x="1270" y="339"/>
                      </a:cubicBezTo>
                      <a:cubicBezTo>
                        <a:pt x="1277" y="317"/>
                        <a:pt x="1282" y="302"/>
                        <a:pt x="1306" y="294"/>
                      </a:cubicBezTo>
                      <a:cubicBezTo>
                        <a:pt x="1320" y="298"/>
                        <a:pt x="1320" y="305"/>
                        <a:pt x="1333" y="309"/>
                      </a:cubicBezTo>
                      <a:cubicBezTo>
                        <a:pt x="1365" y="301"/>
                        <a:pt x="1327" y="312"/>
                        <a:pt x="1354" y="300"/>
                      </a:cubicBezTo>
                      <a:cubicBezTo>
                        <a:pt x="1360" y="297"/>
                        <a:pt x="1372" y="294"/>
                        <a:pt x="1372" y="294"/>
                      </a:cubicBezTo>
                      <a:cubicBezTo>
                        <a:pt x="1387" y="299"/>
                        <a:pt x="1378" y="298"/>
                        <a:pt x="1399" y="291"/>
                      </a:cubicBezTo>
                      <a:cubicBezTo>
                        <a:pt x="1405" y="289"/>
                        <a:pt x="1417" y="285"/>
                        <a:pt x="1417" y="285"/>
                      </a:cubicBezTo>
                      <a:cubicBezTo>
                        <a:pt x="1424" y="287"/>
                        <a:pt x="1431" y="288"/>
                        <a:pt x="1438" y="291"/>
                      </a:cubicBezTo>
                      <a:cubicBezTo>
                        <a:pt x="1444" y="294"/>
                        <a:pt x="1456" y="303"/>
                        <a:pt x="1456" y="303"/>
                      </a:cubicBezTo>
                      <a:cubicBezTo>
                        <a:pt x="1475" y="284"/>
                        <a:pt x="1464" y="284"/>
                        <a:pt x="1498" y="288"/>
                      </a:cubicBezTo>
                      <a:cubicBezTo>
                        <a:pt x="1513" y="293"/>
                        <a:pt x="1524" y="300"/>
                        <a:pt x="1540" y="303"/>
                      </a:cubicBezTo>
                      <a:cubicBezTo>
                        <a:pt x="1553" y="322"/>
                        <a:pt x="1536" y="347"/>
                        <a:pt x="1516" y="354"/>
                      </a:cubicBezTo>
                      <a:cubicBezTo>
                        <a:pt x="1500" y="349"/>
                        <a:pt x="1511" y="359"/>
                        <a:pt x="1495" y="363"/>
                      </a:cubicBezTo>
                      <a:cubicBezTo>
                        <a:pt x="1474" y="368"/>
                        <a:pt x="1453" y="376"/>
                        <a:pt x="1432" y="381"/>
                      </a:cubicBezTo>
                      <a:cubicBezTo>
                        <a:pt x="1443" y="385"/>
                        <a:pt x="1485" y="376"/>
                        <a:pt x="1495" y="375"/>
                      </a:cubicBezTo>
                      <a:cubicBezTo>
                        <a:pt x="1511" y="370"/>
                        <a:pt x="1524" y="376"/>
                        <a:pt x="1540" y="381"/>
                      </a:cubicBezTo>
                      <a:cubicBezTo>
                        <a:pt x="1549" y="384"/>
                        <a:pt x="1567" y="390"/>
                        <a:pt x="1567" y="390"/>
                      </a:cubicBezTo>
                      <a:cubicBezTo>
                        <a:pt x="1577" y="406"/>
                        <a:pt x="1590" y="398"/>
                        <a:pt x="1606" y="393"/>
                      </a:cubicBezTo>
                      <a:cubicBezTo>
                        <a:pt x="1608" y="386"/>
                        <a:pt x="1608" y="380"/>
                        <a:pt x="1618" y="381"/>
                      </a:cubicBezTo>
                      <a:cubicBezTo>
                        <a:pt x="1624" y="382"/>
                        <a:pt x="1636" y="387"/>
                        <a:pt x="1636" y="387"/>
                      </a:cubicBezTo>
                      <a:cubicBezTo>
                        <a:pt x="1650" y="408"/>
                        <a:pt x="1650" y="398"/>
                        <a:pt x="1645" y="414"/>
                      </a:cubicBezTo>
                      <a:cubicBezTo>
                        <a:pt x="1650" y="428"/>
                        <a:pt x="1652" y="438"/>
                        <a:pt x="1660" y="450"/>
                      </a:cubicBezTo>
                      <a:cubicBezTo>
                        <a:pt x="1671" y="443"/>
                        <a:pt x="1669" y="436"/>
                        <a:pt x="1681" y="432"/>
                      </a:cubicBezTo>
                      <a:cubicBezTo>
                        <a:pt x="1694" y="435"/>
                        <a:pt x="1702" y="439"/>
                        <a:pt x="1714" y="435"/>
                      </a:cubicBezTo>
                      <a:cubicBezTo>
                        <a:pt x="1724" y="438"/>
                        <a:pt x="1731" y="444"/>
                        <a:pt x="1741" y="447"/>
                      </a:cubicBezTo>
                      <a:cubicBezTo>
                        <a:pt x="1760" y="441"/>
                        <a:pt x="1761" y="437"/>
                        <a:pt x="1750" y="420"/>
                      </a:cubicBezTo>
                      <a:cubicBezTo>
                        <a:pt x="1751" y="417"/>
                        <a:pt x="1750" y="413"/>
                        <a:pt x="1753" y="411"/>
                      </a:cubicBezTo>
                      <a:cubicBezTo>
                        <a:pt x="1758" y="407"/>
                        <a:pt x="1771" y="405"/>
                        <a:pt x="1771" y="405"/>
                      </a:cubicBezTo>
                      <a:cubicBezTo>
                        <a:pt x="1786" y="407"/>
                        <a:pt x="1808" y="404"/>
                        <a:pt x="1813" y="420"/>
                      </a:cubicBezTo>
                      <a:cubicBezTo>
                        <a:pt x="1810" y="423"/>
                        <a:pt x="1804" y="425"/>
                        <a:pt x="1804" y="429"/>
                      </a:cubicBezTo>
                      <a:cubicBezTo>
                        <a:pt x="1804" y="433"/>
                        <a:pt x="1810" y="436"/>
                        <a:pt x="1813" y="435"/>
                      </a:cubicBezTo>
                      <a:cubicBezTo>
                        <a:pt x="1820" y="433"/>
                        <a:pt x="1816" y="420"/>
                        <a:pt x="1822" y="417"/>
                      </a:cubicBezTo>
                      <a:cubicBezTo>
                        <a:pt x="1826" y="414"/>
                        <a:pt x="1832" y="415"/>
                        <a:pt x="1837" y="414"/>
                      </a:cubicBezTo>
                      <a:cubicBezTo>
                        <a:pt x="1858" y="421"/>
                        <a:pt x="1850" y="416"/>
                        <a:pt x="1864" y="426"/>
                      </a:cubicBezTo>
                      <a:cubicBezTo>
                        <a:pt x="1874" y="440"/>
                        <a:pt x="1867" y="436"/>
                        <a:pt x="1888" y="429"/>
                      </a:cubicBezTo>
                      <a:cubicBezTo>
                        <a:pt x="1894" y="427"/>
                        <a:pt x="1906" y="423"/>
                        <a:pt x="1906" y="423"/>
                      </a:cubicBezTo>
                      <a:cubicBezTo>
                        <a:pt x="1927" y="427"/>
                        <a:pt x="1916" y="424"/>
                        <a:pt x="1939" y="432"/>
                      </a:cubicBezTo>
                      <a:cubicBezTo>
                        <a:pt x="1942" y="433"/>
                        <a:pt x="1948" y="435"/>
                        <a:pt x="1948" y="435"/>
                      </a:cubicBezTo>
                      <a:cubicBezTo>
                        <a:pt x="1954" y="444"/>
                        <a:pt x="1972" y="456"/>
                        <a:pt x="1972" y="456"/>
                      </a:cubicBezTo>
                      <a:cubicBezTo>
                        <a:pt x="1984" y="453"/>
                        <a:pt x="1991" y="449"/>
                        <a:pt x="2002" y="444"/>
                      </a:cubicBezTo>
                      <a:cubicBezTo>
                        <a:pt x="2008" y="441"/>
                        <a:pt x="2020" y="438"/>
                        <a:pt x="2020" y="438"/>
                      </a:cubicBezTo>
                      <a:cubicBezTo>
                        <a:pt x="2036" y="441"/>
                        <a:pt x="2049" y="445"/>
                        <a:pt x="2065" y="441"/>
                      </a:cubicBezTo>
                      <a:cubicBezTo>
                        <a:pt x="2059" y="423"/>
                        <a:pt x="2065" y="423"/>
                        <a:pt x="2083" y="417"/>
                      </a:cubicBezTo>
                      <a:cubicBezTo>
                        <a:pt x="2090" y="415"/>
                        <a:pt x="2095" y="409"/>
                        <a:pt x="2101" y="405"/>
                      </a:cubicBezTo>
                      <a:cubicBezTo>
                        <a:pt x="2104" y="403"/>
                        <a:pt x="2110" y="399"/>
                        <a:pt x="2110" y="399"/>
                      </a:cubicBezTo>
                      <a:cubicBezTo>
                        <a:pt x="2119" y="400"/>
                        <a:pt x="2136" y="402"/>
                        <a:pt x="2146" y="405"/>
                      </a:cubicBezTo>
                      <a:cubicBezTo>
                        <a:pt x="2155" y="407"/>
                        <a:pt x="2173" y="414"/>
                        <a:pt x="2173" y="414"/>
                      </a:cubicBezTo>
                      <a:cubicBezTo>
                        <a:pt x="2189" y="403"/>
                        <a:pt x="2197" y="405"/>
                        <a:pt x="2215" y="411"/>
                      </a:cubicBezTo>
                      <a:cubicBezTo>
                        <a:pt x="2222" y="413"/>
                        <a:pt x="2233" y="423"/>
                        <a:pt x="2233" y="423"/>
                      </a:cubicBezTo>
                      <a:cubicBezTo>
                        <a:pt x="2244" y="419"/>
                        <a:pt x="2249" y="412"/>
                        <a:pt x="2260" y="408"/>
                      </a:cubicBezTo>
                      <a:cubicBezTo>
                        <a:pt x="2271" y="412"/>
                        <a:pt x="2280" y="413"/>
                        <a:pt x="2290" y="420"/>
                      </a:cubicBezTo>
                      <a:cubicBezTo>
                        <a:pt x="2287" y="434"/>
                        <a:pt x="2284" y="442"/>
                        <a:pt x="2299" y="447"/>
                      </a:cubicBezTo>
                      <a:cubicBezTo>
                        <a:pt x="2308" y="460"/>
                        <a:pt x="2304" y="463"/>
                        <a:pt x="2293" y="474"/>
                      </a:cubicBezTo>
                      <a:cubicBezTo>
                        <a:pt x="2284" y="471"/>
                        <a:pt x="2275" y="468"/>
                        <a:pt x="2266" y="465"/>
                      </a:cubicBezTo>
                      <a:cubicBezTo>
                        <a:pt x="2263" y="464"/>
                        <a:pt x="2257" y="462"/>
                        <a:pt x="2257" y="462"/>
                      </a:cubicBezTo>
                      <a:cubicBezTo>
                        <a:pt x="2242" y="465"/>
                        <a:pt x="2235" y="462"/>
                        <a:pt x="2221" y="465"/>
                      </a:cubicBezTo>
                      <a:cubicBezTo>
                        <a:pt x="2229" y="477"/>
                        <a:pt x="2234" y="480"/>
                        <a:pt x="2221" y="489"/>
                      </a:cubicBezTo>
                      <a:cubicBezTo>
                        <a:pt x="2214" y="509"/>
                        <a:pt x="2227" y="512"/>
                        <a:pt x="2245" y="516"/>
                      </a:cubicBezTo>
                      <a:cubicBezTo>
                        <a:pt x="2248" y="518"/>
                        <a:pt x="2252" y="519"/>
                        <a:pt x="2254" y="522"/>
                      </a:cubicBezTo>
                      <a:cubicBezTo>
                        <a:pt x="2257" y="527"/>
                        <a:pt x="2260" y="540"/>
                        <a:pt x="2260" y="540"/>
                      </a:cubicBezTo>
                      <a:cubicBezTo>
                        <a:pt x="2253" y="550"/>
                        <a:pt x="2248" y="554"/>
                        <a:pt x="2236" y="558"/>
                      </a:cubicBezTo>
                      <a:cubicBezTo>
                        <a:pt x="2230" y="567"/>
                        <a:pt x="2228" y="575"/>
                        <a:pt x="2221" y="582"/>
                      </a:cubicBezTo>
                      <a:lnTo>
                        <a:pt x="2212" y="623"/>
                      </a:lnTo>
                      <a:lnTo>
                        <a:pt x="2218" y="643"/>
                      </a:lnTo>
                      <a:lnTo>
                        <a:pt x="2198" y="631"/>
                      </a:lnTo>
                      <a:lnTo>
                        <a:pt x="2182" y="641"/>
                      </a:lnTo>
                      <a:lnTo>
                        <a:pt x="2176" y="655"/>
                      </a:lnTo>
                      <a:lnTo>
                        <a:pt x="2156" y="659"/>
                      </a:lnTo>
                      <a:lnTo>
                        <a:pt x="2146" y="673"/>
                      </a:lnTo>
                      <a:lnTo>
                        <a:pt x="2132" y="687"/>
                      </a:lnTo>
                      <a:lnTo>
                        <a:pt x="2132" y="709"/>
                      </a:lnTo>
                      <a:lnTo>
                        <a:pt x="2136" y="727"/>
                      </a:lnTo>
                      <a:lnTo>
                        <a:pt x="2150" y="729"/>
                      </a:lnTo>
                      <a:lnTo>
                        <a:pt x="2152" y="749"/>
                      </a:lnTo>
                      <a:lnTo>
                        <a:pt x="2176" y="763"/>
                      </a:lnTo>
                      <a:lnTo>
                        <a:pt x="2180" y="779"/>
                      </a:lnTo>
                      <a:lnTo>
                        <a:pt x="2158" y="769"/>
                      </a:lnTo>
                      <a:lnTo>
                        <a:pt x="2152" y="789"/>
                      </a:lnTo>
                      <a:lnTo>
                        <a:pt x="2166" y="807"/>
                      </a:lnTo>
                      <a:lnTo>
                        <a:pt x="2152" y="821"/>
                      </a:lnTo>
                      <a:lnTo>
                        <a:pt x="2146" y="839"/>
                      </a:lnTo>
                      <a:lnTo>
                        <a:pt x="2148" y="861"/>
                      </a:lnTo>
                      <a:lnTo>
                        <a:pt x="2132" y="879"/>
                      </a:lnTo>
                      <a:lnTo>
                        <a:pt x="2128" y="907"/>
                      </a:lnTo>
                      <a:lnTo>
                        <a:pt x="2118" y="925"/>
                      </a:lnTo>
                      <a:lnTo>
                        <a:pt x="2118" y="945"/>
                      </a:lnTo>
                      <a:lnTo>
                        <a:pt x="2100" y="963"/>
                      </a:lnTo>
                      <a:lnTo>
                        <a:pt x="2100" y="979"/>
                      </a:lnTo>
                      <a:lnTo>
                        <a:pt x="2088" y="983"/>
                      </a:lnTo>
                      <a:lnTo>
                        <a:pt x="2074" y="977"/>
                      </a:lnTo>
                      <a:lnTo>
                        <a:pt x="2086" y="961"/>
                      </a:lnTo>
                      <a:lnTo>
                        <a:pt x="2104" y="945"/>
                      </a:lnTo>
                      <a:lnTo>
                        <a:pt x="2110" y="925"/>
                      </a:lnTo>
                      <a:lnTo>
                        <a:pt x="2106" y="893"/>
                      </a:lnTo>
                      <a:lnTo>
                        <a:pt x="2090" y="865"/>
                      </a:lnTo>
                      <a:lnTo>
                        <a:pt x="2070" y="837"/>
                      </a:lnTo>
                      <a:lnTo>
                        <a:pt x="2056" y="797"/>
                      </a:lnTo>
                      <a:lnTo>
                        <a:pt x="2058" y="769"/>
                      </a:lnTo>
                      <a:lnTo>
                        <a:pt x="2062" y="745"/>
                      </a:lnTo>
                      <a:lnTo>
                        <a:pt x="2080" y="731"/>
                      </a:lnTo>
                      <a:lnTo>
                        <a:pt x="2098" y="701"/>
                      </a:lnTo>
                      <a:lnTo>
                        <a:pt x="2108" y="677"/>
                      </a:lnTo>
                      <a:lnTo>
                        <a:pt x="2106" y="663"/>
                      </a:lnTo>
                      <a:lnTo>
                        <a:pt x="2116" y="623"/>
                      </a:lnTo>
                      <a:lnTo>
                        <a:pt x="2106" y="603"/>
                      </a:lnTo>
                      <a:lnTo>
                        <a:pt x="2094" y="623"/>
                      </a:lnTo>
                      <a:lnTo>
                        <a:pt x="2100" y="641"/>
                      </a:lnTo>
                      <a:lnTo>
                        <a:pt x="2076" y="665"/>
                      </a:lnTo>
                      <a:lnTo>
                        <a:pt x="2060" y="659"/>
                      </a:lnTo>
                      <a:lnTo>
                        <a:pt x="2060" y="639"/>
                      </a:lnTo>
                      <a:lnTo>
                        <a:pt x="2022" y="657"/>
                      </a:lnTo>
                      <a:lnTo>
                        <a:pt x="2020" y="679"/>
                      </a:lnTo>
                      <a:lnTo>
                        <a:pt x="2004" y="703"/>
                      </a:lnTo>
                      <a:lnTo>
                        <a:pt x="2012" y="717"/>
                      </a:lnTo>
                      <a:lnTo>
                        <a:pt x="1968" y="731"/>
                      </a:lnTo>
                      <a:lnTo>
                        <a:pt x="1962" y="711"/>
                      </a:lnTo>
                      <a:lnTo>
                        <a:pt x="1934" y="719"/>
                      </a:lnTo>
                      <a:lnTo>
                        <a:pt x="1906" y="735"/>
                      </a:lnTo>
                      <a:lnTo>
                        <a:pt x="1854" y="737"/>
                      </a:lnTo>
                      <a:lnTo>
                        <a:pt x="1814" y="753"/>
                      </a:lnTo>
                      <a:lnTo>
                        <a:pt x="1810" y="767"/>
                      </a:lnTo>
                      <a:lnTo>
                        <a:pt x="1716" y="861"/>
                      </a:lnTo>
                      <a:lnTo>
                        <a:pt x="1738" y="877"/>
                      </a:lnTo>
                      <a:lnTo>
                        <a:pt x="1762" y="889"/>
                      </a:lnTo>
                      <a:lnTo>
                        <a:pt x="1794" y="875"/>
                      </a:lnTo>
                      <a:lnTo>
                        <a:pt x="1820" y="905"/>
                      </a:lnTo>
                      <a:lnTo>
                        <a:pt x="1826" y="953"/>
                      </a:lnTo>
                      <a:lnTo>
                        <a:pt x="1820" y="1021"/>
                      </a:lnTo>
                      <a:lnTo>
                        <a:pt x="1800" y="1059"/>
                      </a:lnTo>
                      <a:lnTo>
                        <a:pt x="1762" y="1127"/>
                      </a:lnTo>
                      <a:lnTo>
                        <a:pt x="1734" y="1151"/>
                      </a:lnTo>
                      <a:lnTo>
                        <a:pt x="1706" y="1191"/>
                      </a:lnTo>
                      <a:lnTo>
                        <a:pt x="1670" y="1207"/>
                      </a:lnTo>
                      <a:lnTo>
                        <a:pt x="1648" y="1209"/>
                      </a:lnTo>
                      <a:lnTo>
                        <a:pt x="1636" y="1193"/>
                      </a:lnTo>
                      <a:lnTo>
                        <a:pt x="1620" y="1215"/>
                      </a:lnTo>
                      <a:lnTo>
                        <a:pt x="1592" y="1239"/>
                      </a:lnTo>
                      <a:lnTo>
                        <a:pt x="1584" y="1263"/>
                      </a:lnTo>
                      <a:lnTo>
                        <a:pt x="1564" y="1281"/>
                      </a:lnTo>
                      <a:lnTo>
                        <a:pt x="1534" y="1295"/>
                      </a:lnTo>
                      <a:lnTo>
                        <a:pt x="1536" y="1317"/>
                      </a:lnTo>
                      <a:lnTo>
                        <a:pt x="1560" y="1337"/>
                      </a:lnTo>
                      <a:lnTo>
                        <a:pt x="1574" y="1375"/>
                      </a:lnTo>
                      <a:lnTo>
                        <a:pt x="1580" y="1409"/>
                      </a:lnTo>
                      <a:lnTo>
                        <a:pt x="1574" y="1427"/>
                      </a:lnTo>
                      <a:lnTo>
                        <a:pt x="1560" y="1445"/>
                      </a:lnTo>
                      <a:lnTo>
                        <a:pt x="1526" y="1449"/>
                      </a:lnTo>
                      <a:lnTo>
                        <a:pt x="1500" y="1445"/>
                      </a:lnTo>
                      <a:lnTo>
                        <a:pt x="1506" y="1393"/>
                      </a:lnTo>
                      <a:lnTo>
                        <a:pt x="1500" y="1377"/>
                      </a:lnTo>
                      <a:lnTo>
                        <a:pt x="1510" y="1369"/>
                      </a:lnTo>
                      <a:lnTo>
                        <a:pt x="1506" y="1355"/>
                      </a:lnTo>
                      <a:lnTo>
                        <a:pt x="1478" y="1341"/>
                      </a:lnTo>
                      <a:lnTo>
                        <a:pt x="1476" y="1329"/>
                      </a:lnTo>
                      <a:lnTo>
                        <a:pt x="1488" y="1315"/>
                      </a:lnTo>
                      <a:lnTo>
                        <a:pt x="1482" y="1295"/>
                      </a:lnTo>
                      <a:lnTo>
                        <a:pt x="1460" y="1281"/>
                      </a:lnTo>
                      <a:lnTo>
                        <a:pt x="1436" y="1279"/>
                      </a:lnTo>
                      <a:lnTo>
                        <a:pt x="1416" y="1299"/>
                      </a:lnTo>
                      <a:lnTo>
                        <a:pt x="1402" y="1299"/>
                      </a:lnTo>
                      <a:lnTo>
                        <a:pt x="1398" y="1283"/>
                      </a:lnTo>
                      <a:lnTo>
                        <a:pt x="1414" y="1251"/>
                      </a:lnTo>
                      <a:lnTo>
                        <a:pt x="1396" y="1243"/>
                      </a:lnTo>
                      <a:lnTo>
                        <a:pt x="1368" y="1269"/>
                      </a:lnTo>
                      <a:lnTo>
                        <a:pt x="1336" y="1283"/>
                      </a:lnTo>
                      <a:lnTo>
                        <a:pt x="1326" y="1293"/>
                      </a:lnTo>
                      <a:lnTo>
                        <a:pt x="1306" y="1295"/>
                      </a:lnTo>
                      <a:lnTo>
                        <a:pt x="1308" y="1323"/>
                      </a:lnTo>
                      <a:lnTo>
                        <a:pt x="1328" y="1325"/>
                      </a:lnTo>
                      <a:lnTo>
                        <a:pt x="1332" y="1349"/>
                      </a:lnTo>
                      <a:lnTo>
                        <a:pt x="1346" y="1353"/>
                      </a:lnTo>
                      <a:lnTo>
                        <a:pt x="1376" y="1337"/>
                      </a:lnTo>
                      <a:lnTo>
                        <a:pt x="1392" y="1345"/>
                      </a:lnTo>
                      <a:lnTo>
                        <a:pt x="1410" y="1357"/>
                      </a:lnTo>
                      <a:lnTo>
                        <a:pt x="1408" y="1367"/>
                      </a:lnTo>
                      <a:lnTo>
                        <a:pt x="1380" y="1365"/>
                      </a:lnTo>
                      <a:lnTo>
                        <a:pt x="1358" y="1379"/>
                      </a:lnTo>
                      <a:lnTo>
                        <a:pt x="1342" y="1383"/>
                      </a:lnTo>
                      <a:lnTo>
                        <a:pt x="1342" y="1397"/>
                      </a:lnTo>
                      <a:lnTo>
                        <a:pt x="1322" y="1411"/>
                      </a:lnTo>
                      <a:lnTo>
                        <a:pt x="1326" y="1425"/>
                      </a:lnTo>
                      <a:lnTo>
                        <a:pt x="1350" y="1439"/>
                      </a:lnTo>
                      <a:lnTo>
                        <a:pt x="1354" y="1475"/>
                      </a:lnTo>
                      <a:lnTo>
                        <a:pt x="1370" y="1507"/>
                      </a:lnTo>
                      <a:lnTo>
                        <a:pt x="1378" y="1519"/>
                      </a:lnTo>
                      <a:lnTo>
                        <a:pt x="1348" y="1517"/>
                      </a:lnTo>
                      <a:lnTo>
                        <a:pt x="1366" y="1537"/>
                      </a:lnTo>
                      <a:lnTo>
                        <a:pt x="1366" y="1547"/>
                      </a:lnTo>
                      <a:lnTo>
                        <a:pt x="1344" y="1565"/>
                      </a:lnTo>
                      <a:lnTo>
                        <a:pt x="1364" y="1581"/>
                      </a:lnTo>
                      <a:lnTo>
                        <a:pt x="1368" y="1601"/>
                      </a:lnTo>
                      <a:lnTo>
                        <a:pt x="1352" y="1619"/>
                      </a:lnTo>
                      <a:lnTo>
                        <a:pt x="1334" y="1635"/>
                      </a:lnTo>
                      <a:lnTo>
                        <a:pt x="1300" y="1663"/>
                      </a:lnTo>
                      <a:lnTo>
                        <a:pt x="1290" y="1693"/>
                      </a:lnTo>
                      <a:lnTo>
                        <a:pt x="1258" y="1725"/>
                      </a:lnTo>
                      <a:lnTo>
                        <a:pt x="1220" y="1747"/>
                      </a:lnTo>
                      <a:lnTo>
                        <a:pt x="1198" y="1765"/>
                      </a:lnTo>
                      <a:lnTo>
                        <a:pt x="1172" y="1765"/>
                      </a:lnTo>
                      <a:lnTo>
                        <a:pt x="1140" y="1763"/>
                      </a:lnTo>
                      <a:lnTo>
                        <a:pt x="1124" y="1753"/>
                      </a:lnTo>
                      <a:lnTo>
                        <a:pt x="1118" y="1769"/>
                      </a:lnTo>
                      <a:lnTo>
                        <a:pt x="1088" y="1779"/>
                      </a:lnTo>
                      <a:lnTo>
                        <a:pt x="1046" y="1783"/>
                      </a:lnTo>
                      <a:lnTo>
                        <a:pt x="1030" y="1801"/>
                      </a:lnTo>
                      <a:lnTo>
                        <a:pt x="1016" y="1793"/>
                      </a:lnTo>
                      <a:lnTo>
                        <a:pt x="1014" y="1767"/>
                      </a:lnTo>
                      <a:lnTo>
                        <a:pt x="992" y="1757"/>
                      </a:lnTo>
                      <a:lnTo>
                        <a:pt x="968" y="1761"/>
                      </a:lnTo>
                      <a:lnTo>
                        <a:pt x="940" y="1773"/>
                      </a:lnTo>
                      <a:lnTo>
                        <a:pt x="912" y="1783"/>
                      </a:lnTo>
                      <a:lnTo>
                        <a:pt x="890" y="1815"/>
                      </a:lnTo>
                      <a:lnTo>
                        <a:pt x="908" y="1849"/>
                      </a:lnTo>
                      <a:lnTo>
                        <a:pt x="924" y="1875"/>
                      </a:lnTo>
                      <a:lnTo>
                        <a:pt x="946" y="1909"/>
                      </a:lnTo>
                      <a:lnTo>
                        <a:pt x="970" y="1955"/>
                      </a:lnTo>
                      <a:lnTo>
                        <a:pt x="972" y="1989"/>
                      </a:lnTo>
                      <a:lnTo>
                        <a:pt x="972" y="2031"/>
                      </a:lnTo>
                      <a:lnTo>
                        <a:pt x="966" y="2051"/>
                      </a:lnTo>
                      <a:lnTo>
                        <a:pt x="952" y="2071"/>
                      </a:lnTo>
                      <a:lnTo>
                        <a:pt x="932" y="2071"/>
                      </a:lnTo>
                      <a:lnTo>
                        <a:pt x="906" y="2077"/>
                      </a:lnTo>
                      <a:lnTo>
                        <a:pt x="878" y="2091"/>
                      </a:lnTo>
                      <a:lnTo>
                        <a:pt x="862" y="2103"/>
                      </a:lnTo>
                      <a:lnTo>
                        <a:pt x="850" y="2101"/>
                      </a:lnTo>
                      <a:lnTo>
                        <a:pt x="840" y="2091"/>
                      </a:lnTo>
                      <a:lnTo>
                        <a:pt x="852" y="2067"/>
                      </a:lnTo>
                      <a:lnTo>
                        <a:pt x="822" y="2047"/>
                      </a:lnTo>
                      <a:lnTo>
                        <a:pt x="806" y="2019"/>
                      </a:lnTo>
                      <a:lnTo>
                        <a:pt x="802" y="1997"/>
                      </a:lnTo>
                      <a:lnTo>
                        <a:pt x="782" y="1977"/>
                      </a:lnTo>
                      <a:lnTo>
                        <a:pt x="760" y="1963"/>
                      </a:lnTo>
                      <a:lnTo>
                        <a:pt x="756" y="1937"/>
                      </a:lnTo>
                      <a:lnTo>
                        <a:pt x="736" y="1943"/>
                      </a:lnTo>
                      <a:lnTo>
                        <a:pt x="736" y="1977"/>
                      </a:lnTo>
                      <a:lnTo>
                        <a:pt x="724" y="2007"/>
                      </a:lnTo>
                      <a:lnTo>
                        <a:pt x="708" y="2033"/>
                      </a:lnTo>
                      <a:lnTo>
                        <a:pt x="726" y="2067"/>
                      </a:lnTo>
                      <a:lnTo>
                        <a:pt x="734" y="2113"/>
                      </a:lnTo>
                      <a:lnTo>
                        <a:pt x="752" y="2129"/>
                      </a:lnTo>
                      <a:lnTo>
                        <a:pt x="798" y="2197"/>
                      </a:lnTo>
                      <a:lnTo>
                        <a:pt x="800" y="2247"/>
                      </a:lnTo>
                      <a:lnTo>
                        <a:pt x="818" y="2293"/>
                      </a:lnTo>
                      <a:lnTo>
                        <a:pt x="806" y="2297"/>
                      </a:lnTo>
                      <a:lnTo>
                        <a:pt x="774" y="2259"/>
                      </a:lnTo>
                      <a:lnTo>
                        <a:pt x="744" y="2225"/>
                      </a:lnTo>
                      <a:lnTo>
                        <a:pt x="732" y="2193"/>
                      </a:lnTo>
                      <a:lnTo>
                        <a:pt x="728" y="2151"/>
                      </a:lnTo>
                      <a:lnTo>
                        <a:pt x="716" y="2125"/>
                      </a:lnTo>
                      <a:lnTo>
                        <a:pt x="694" y="2085"/>
                      </a:lnTo>
                      <a:lnTo>
                        <a:pt x="676" y="2055"/>
                      </a:lnTo>
                      <a:lnTo>
                        <a:pt x="688" y="2021"/>
                      </a:lnTo>
                      <a:lnTo>
                        <a:pt x="702" y="1985"/>
                      </a:lnTo>
                      <a:lnTo>
                        <a:pt x="702" y="1947"/>
                      </a:lnTo>
                      <a:lnTo>
                        <a:pt x="688" y="1919"/>
                      </a:lnTo>
                      <a:lnTo>
                        <a:pt x="698" y="1885"/>
                      </a:lnTo>
                      <a:lnTo>
                        <a:pt x="690" y="1841"/>
                      </a:lnTo>
                      <a:lnTo>
                        <a:pt x="690" y="1807"/>
                      </a:lnTo>
                      <a:lnTo>
                        <a:pt x="656" y="1825"/>
                      </a:lnTo>
                      <a:lnTo>
                        <a:pt x="630" y="1829"/>
                      </a:lnTo>
                      <a:lnTo>
                        <a:pt x="620" y="1819"/>
                      </a:lnTo>
                      <a:lnTo>
                        <a:pt x="628" y="1763"/>
                      </a:lnTo>
                      <a:lnTo>
                        <a:pt x="624" y="1715"/>
                      </a:lnTo>
                      <a:lnTo>
                        <a:pt x="600" y="1641"/>
                      </a:lnTo>
                      <a:lnTo>
                        <a:pt x="598" y="1585"/>
                      </a:lnTo>
                      <a:lnTo>
                        <a:pt x="598" y="1565"/>
                      </a:lnTo>
                      <a:lnTo>
                        <a:pt x="582" y="1563"/>
                      </a:lnTo>
                      <a:lnTo>
                        <a:pt x="580" y="1595"/>
                      </a:lnTo>
                      <a:lnTo>
                        <a:pt x="548" y="1597"/>
                      </a:lnTo>
                      <a:lnTo>
                        <a:pt x="536" y="1583"/>
                      </a:lnTo>
                      <a:lnTo>
                        <a:pt x="502" y="1587"/>
                      </a:lnTo>
                      <a:lnTo>
                        <a:pt x="490" y="1607"/>
                      </a:lnTo>
                      <a:lnTo>
                        <a:pt x="470" y="1625"/>
                      </a:lnTo>
                      <a:lnTo>
                        <a:pt x="434" y="1627"/>
                      </a:lnTo>
                      <a:lnTo>
                        <a:pt x="394" y="1659"/>
                      </a:lnTo>
                      <a:lnTo>
                        <a:pt x="348" y="1671"/>
                      </a:lnTo>
                      <a:lnTo>
                        <a:pt x="322" y="1691"/>
                      </a:lnTo>
                      <a:lnTo>
                        <a:pt x="322" y="1749"/>
                      </a:lnTo>
                      <a:lnTo>
                        <a:pt x="300" y="1779"/>
                      </a:lnTo>
                      <a:lnTo>
                        <a:pt x="300" y="1805"/>
                      </a:lnTo>
                      <a:lnTo>
                        <a:pt x="286" y="1813"/>
                      </a:lnTo>
                      <a:lnTo>
                        <a:pt x="282" y="1829"/>
                      </a:lnTo>
                      <a:lnTo>
                        <a:pt x="264" y="1839"/>
                      </a:lnTo>
                      <a:lnTo>
                        <a:pt x="248" y="1835"/>
                      </a:lnTo>
                      <a:lnTo>
                        <a:pt x="238" y="1815"/>
                      </a:lnTo>
                      <a:lnTo>
                        <a:pt x="238" y="1769"/>
                      </a:lnTo>
                      <a:lnTo>
                        <a:pt x="234" y="1695"/>
                      </a:lnTo>
                      <a:lnTo>
                        <a:pt x="232" y="1607"/>
                      </a:lnTo>
                      <a:lnTo>
                        <a:pt x="240" y="1531"/>
                      </a:lnTo>
                      <a:lnTo>
                        <a:pt x="252" y="1467"/>
                      </a:lnTo>
                      <a:lnTo>
                        <a:pt x="270" y="1451"/>
                      </a:lnTo>
                      <a:lnTo>
                        <a:pt x="268" y="1425"/>
                      </a:lnTo>
                      <a:lnTo>
                        <a:pt x="276" y="1409"/>
                      </a:lnTo>
                      <a:lnTo>
                        <a:pt x="262" y="1397"/>
                      </a:lnTo>
                      <a:lnTo>
                        <a:pt x="244" y="1415"/>
                      </a:lnTo>
                      <a:lnTo>
                        <a:pt x="234" y="1405"/>
                      </a:lnTo>
                      <a:lnTo>
                        <a:pt x="228" y="1377"/>
                      </a:lnTo>
                      <a:lnTo>
                        <a:pt x="232" y="1357"/>
                      </a:lnTo>
                      <a:lnTo>
                        <a:pt x="254" y="1359"/>
                      </a:lnTo>
                      <a:lnTo>
                        <a:pt x="240" y="1337"/>
                      </a:lnTo>
                      <a:lnTo>
                        <a:pt x="256" y="1333"/>
                      </a:lnTo>
                      <a:lnTo>
                        <a:pt x="228" y="1307"/>
                      </a:lnTo>
                      <a:lnTo>
                        <a:pt x="236" y="1265"/>
                      </a:lnTo>
                      <a:lnTo>
                        <a:pt x="244" y="1237"/>
                      </a:lnTo>
                      <a:lnTo>
                        <a:pt x="208" y="1207"/>
                      </a:lnTo>
                      <a:lnTo>
                        <a:pt x="176" y="1149"/>
                      </a:lnTo>
                      <a:lnTo>
                        <a:pt x="168" y="1101"/>
                      </a:lnTo>
                      <a:lnTo>
                        <a:pt x="180" y="1075"/>
                      </a:lnTo>
                      <a:lnTo>
                        <a:pt x="164" y="1051"/>
                      </a:lnTo>
                      <a:lnTo>
                        <a:pt x="170" y="971"/>
                      </a:lnTo>
                      <a:lnTo>
                        <a:pt x="196" y="921"/>
                      </a:lnTo>
                      <a:lnTo>
                        <a:pt x="186" y="895"/>
                      </a:lnTo>
                      <a:lnTo>
                        <a:pt x="152" y="975"/>
                      </a:lnTo>
                      <a:lnTo>
                        <a:pt x="138" y="1021"/>
                      </a:lnTo>
                      <a:lnTo>
                        <a:pt x="148" y="1037"/>
                      </a:lnTo>
                      <a:lnTo>
                        <a:pt x="126" y="1055"/>
                      </a:lnTo>
                      <a:lnTo>
                        <a:pt x="130" y="1107"/>
                      </a:lnTo>
                      <a:lnTo>
                        <a:pt x="158" y="1087"/>
                      </a:lnTo>
                      <a:lnTo>
                        <a:pt x="150" y="1133"/>
                      </a:lnTo>
                      <a:lnTo>
                        <a:pt x="146" y="1217"/>
                      </a:lnTo>
                      <a:lnTo>
                        <a:pt x="144" y="1233"/>
                      </a:lnTo>
                      <a:lnTo>
                        <a:pt x="132" y="1253"/>
                      </a:lnTo>
                      <a:lnTo>
                        <a:pt x="110" y="1255"/>
                      </a:lnTo>
                      <a:lnTo>
                        <a:pt x="96" y="1285"/>
                      </a:lnTo>
                      <a:lnTo>
                        <a:pt x="76" y="1281"/>
                      </a:lnTo>
                      <a:lnTo>
                        <a:pt x="50" y="1293"/>
                      </a:lnTo>
                      <a:lnTo>
                        <a:pt x="18" y="1291"/>
                      </a:lnTo>
                      <a:lnTo>
                        <a:pt x="0" y="1251"/>
                      </a:lnTo>
                      <a:lnTo>
                        <a:pt x="2" y="1209"/>
                      </a:lnTo>
                      <a:lnTo>
                        <a:pt x="22" y="1151"/>
                      </a:lnTo>
                      <a:lnTo>
                        <a:pt x="52" y="1081"/>
                      </a:lnTo>
                      <a:lnTo>
                        <a:pt x="84" y="1019"/>
                      </a:lnTo>
                      <a:lnTo>
                        <a:pt x="108" y="973"/>
                      </a:lnTo>
                      <a:lnTo>
                        <a:pt x="124" y="945"/>
                      </a:lnTo>
                      <a:lnTo>
                        <a:pt x="150" y="891"/>
                      </a:lnTo>
                      <a:lnTo>
                        <a:pt x="176" y="855"/>
                      </a:lnTo>
                      <a:lnTo>
                        <a:pt x="186" y="765"/>
                      </a:lnTo>
                      <a:lnTo>
                        <a:pt x="206" y="681"/>
                      </a:lnTo>
                      <a:lnTo>
                        <a:pt x="268" y="593"/>
                      </a:lnTo>
                      <a:lnTo>
                        <a:pt x="328" y="513"/>
                      </a:lnTo>
                      <a:lnTo>
                        <a:pt x="380" y="457"/>
                      </a:lnTo>
                      <a:lnTo>
                        <a:pt x="422" y="403"/>
                      </a:lnTo>
                      <a:lnTo>
                        <a:pt x="430" y="431"/>
                      </a:lnTo>
                      <a:lnTo>
                        <a:pt x="434" y="471"/>
                      </a:lnTo>
                      <a:lnTo>
                        <a:pt x="404" y="493"/>
                      </a:lnTo>
                      <a:lnTo>
                        <a:pt x="404" y="515"/>
                      </a:lnTo>
                      <a:lnTo>
                        <a:pt x="396" y="557"/>
                      </a:lnTo>
                      <a:lnTo>
                        <a:pt x="464" y="475"/>
                      </a:lnTo>
                      <a:lnTo>
                        <a:pt x="438" y="531"/>
                      </a:lnTo>
                      <a:lnTo>
                        <a:pt x="464" y="549"/>
                      </a:lnTo>
                      <a:lnTo>
                        <a:pt x="450" y="575"/>
                      </a:lnTo>
                      <a:lnTo>
                        <a:pt x="426" y="607"/>
                      </a:lnTo>
                      <a:lnTo>
                        <a:pt x="406" y="635"/>
                      </a:lnTo>
                      <a:lnTo>
                        <a:pt x="386" y="673"/>
                      </a:lnTo>
                      <a:lnTo>
                        <a:pt x="354" y="693"/>
                      </a:lnTo>
                      <a:lnTo>
                        <a:pt x="322" y="727"/>
                      </a:lnTo>
                      <a:lnTo>
                        <a:pt x="320" y="759"/>
                      </a:lnTo>
                      <a:lnTo>
                        <a:pt x="308" y="785"/>
                      </a:lnTo>
                      <a:lnTo>
                        <a:pt x="328" y="803"/>
                      </a:lnTo>
                      <a:lnTo>
                        <a:pt x="358" y="759"/>
                      </a:lnTo>
                      <a:lnTo>
                        <a:pt x="362" y="741"/>
                      </a:lnTo>
                      <a:lnTo>
                        <a:pt x="378" y="733"/>
                      </a:lnTo>
                      <a:lnTo>
                        <a:pt x="390" y="703"/>
                      </a:lnTo>
                      <a:lnTo>
                        <a:pt x="414" y="709"/>
                      </a:lnTo>
                      <a:lnTo>
                        <a:pt x="420" y="695"/>
                      </a:lnTo>
                      <a:lnTo>
                        <a:pt x="408" y="679"/>
                      </a:lnTo>
                      <a:lnTo>
                        <a:pt x="430" y="655"/>
                      </a:lnTo>
                      <a:lnTo>
                        <a:pt x="438" y="629"/>
                      </a:lnTo>
                      <a:lnTo>
                        <a:pt x="478" y="593"/>
                      </a:lnTo>
                      <a:lnTo>
                        <a:pt x="498" y="599"/>
                      </a:lnTo>
                      <a:lnTo>
                        <a:pt x="518" y="585"/>
                      </a:lnTo>
                      <a:lnTo>
                        <a:pt x="522" y="563"/>
                      </a:lnTo>
                      <a:lnTo>
                        <a:pt x="502" y="549"/>
                      </a:lnTo>
                      <a:lnTo>
                        <a:pt x="466" y="551"/>
                      </a:lnTo>
                      <a:lnTo>
                        <a:pt x="446" y="525"/>
                      </a:lnTo>
                      <a:lnTo>
                        <a:pt x="462" y="473"/>
                      </a:lnTo>
                      <a:lnTo>
                        <a:pt x="480" y="433"/>
                      </a:lnTo>
                      <a:lnTo>
                        <a:pt x="494" y="411"/>
                      </a:lnTo>
                      <a:lnTo>
                        <a:pt x="494" y="441"/>
                      </a:lnTo>
                      <a:lnTo>
                        <a:pt x="510" y="439"/>
                      </a:lnTo>
                      <a:lnTo>
                        <a:pt x="520" y="419"/>
                      </a:lnTo>
                      <a:lnTo>
                        <a:pt x="512" y="377"/>
                      </a:lnTo>
                      <a:lnTo>
                        <a:pt x="534" y="369"/>
                      </a:lnTo>
                      <a:lnTo>
                        <a:pt x="536" y="355"/>
                      </a:lnTo>
                      <a:lnTo>
                        <a:pt x="522" y="347"/>
                      </a:lnTo>
                      <a:lnTo>
                        <a:pt x="500" y="375"/>
                      </a:lnTo>
                      <a:lnTo>
                        <a:pt x="490" y="391"/>
                      </a:lnTo>
                      <a:lnTo>
                        <a:pt x="438" y="419"/>
                      </a:lnTo>
                      <a:lnTo>
                        <a:pt x="438" y="391"/>
                      </a:lnTo>
                      <a:lnTo>
                        <a:pt x="494" y="331"/>
                      </a:lnTo>
                      <a:lnTo>
                        <a:pt x="608" y="231"/>
                      </a:lnTo>
                      <a:lnTo>
                        <a:pt x="704" y="157"/>
                      </a:lnTo>
                      <a:lnTo>
                        <a:pt x="847" y="63"/>
                      </a:lnTo>
                      <a:close/>
                    </a:path>
                  </a:pathLst>
                </a:custGeom>
                <a:solidFill>
                  <a:schemeClr val="accent1"/>
                </a:solidFill>
                <a:ln w="9525">
                  <a:noFill/>
                  <a:round/>
                  <a:headEnd/>
                  <a:tailEnd/>
                </a:ln>
                <a:effectLst/>
              </p:spPr>
              <p:txBody>
                <a:bodyPr wrap="none" anchor="ctr"/>
                <a:lstStyle/>
                <a:p>
                  <a:pPr>
                    <a:defRPr/>
                  </a:pPr>
                  <a:endParaRPr lang="ja-JP" altLang="en-US"/>
                </a:p>
              </p:txBody>
            </p:sp>
            <p:sp>
              <p:nvSpPr>
                <p:cNvPr id="1103" name="Freeform 190"/>
                <p:cNvSpPr>
                  <a:spLocks/>
                </p:cNvSpPr>
                <p:nvPr/>
              </p:nvSpPr>
              <p:spPr bwMode="ltGray">
                <a:xfrm>
                  <a:off x="2802" y="2081"/>
                  <a:ext cx="58" cy="87"/>
                </a:xfrm>
                <a:custGeom>
                  <a:avLst/>
                  <a:gdLst>
                    <a:gd name="T0" fmla="*/ 0 w 58"/>
                    <a:gd name="T1" fmla="*/ 23 h 87"/>
                    <a:gd name="T2" fmla="*/ 2 w 58"/>
                    <a:gd name="T3" fmla="*/ 17 h 87"/>
                    <a:gd name="T4" fmla="*/ 14 w 58"/>
                    <a:gd name="T5" fmla="*/ 13 h 87"/>
                    <a:gd name="T6" fmla="*/ 36 w 58"/>
                    <a:gd name="T7" fmla="*/ 5 h 87"/>
                    <a:gd name="T8" fmla="*/ 46 w 58"/>
                    <a:gd name="T9" fmla="*/ 19 h 87"/>
                    <a:gd name="T10" fmla="*/ 58 w 58"/>
                    <a:gd name="T11" fmla="*/ 33 h 87"/>
                    <a:gd name="T12" fmla="*/ 40 w 58"/>
                    <a:gd name="T13" fmla="*/ 71 h 87"/>
                    <a:gd name="T14" fmla="*/ 38 w 58"/>
                    <a:gd name="T15" fmla="*/ 83 h 87"/>
                    <a:gd name="T16" fmla="*/ 26 w 58"/>
                    <a:gd name="T17" fmla="*/ 87 h 87"/>
                    <a:gd name="T18" fmla="*/ 12 w 58"/>
                    <a:gd name="T19" fmla="*/ 75 h 87"/>
                    <a:gd name="T20" fmla="*/ 18 w 58"/>
                    <a:gd name="T21" fmla="*/ 43 h 87"/>
                    <a:gd name="T22" fmla="*/ 6 w 58"/>
                    <a:gd name="T23" fmla="*/ 41 h 87"/>
                    <a:gd name="T24" fmla="*/ 0 w 58"/>
                    <a:gd name="T25" fmla="*/ 23 h 8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8" h="87">
                      <a:moveTo>
                        <a:pt x="0" y="23"/>
                      </a:moveTo>
                      <a:cubicBezTo>
                        <a:pt x="1" y="21"/>
                        <a:pt x="0" y="18"/>
                        <a:pt x="2" y="17"/>
                      </a:cubicBezTo>
                      <a:cubicBezTo>
                        <a:pt x="5" y="15"/>
                        <a:pt x="14" y="13"/>
                        <a:pt x="14" y="13"/>
                      </a:cubicBezTo>
                      <a:cubicBezTo>
                        <a:pt x="18" y="0"/>
                        <a:pt x="23" y="3"/>
                        <a:pt x="36" y="5"/>
                      </a:cubicBezTo>
                      <a:cubicBezTo>
                        <a:pt x="52" y="2"/>
                        <a:pt x="55" y="5"/>
                        <a:pt x="46" y="19"/>
                      </a:cubicBezTo>
                      <a:cubicBezTo>
                        <a:pt x="51" y="26"/>
                        <a:pt x="55" y="25"/>
                        <a:pt x="58" y="33"/>
                      </a:cubicBezTo>
                      <a:cubicBezTo>
                        <a:pt x="49" y="47"/>
                        <a:pt x="45" y="55"/>
                        <a:pt x="40" y="71"/>
                      </a:cubicBezTo>
                      <a:cubicBezTo>
                        <a:pt x="42" y="76"/>
                        <a:pt x="44" y="79"/>
                        <a:pt x="38" y="83"/>
                      </a:cubicBezTo>
                      <a:cubicBezTo>
                        <a:pt x="34" y="85"/>
                        <a:pt x="26" y="87"/>
                        <a:pt x="26" y="87"/>
                      </a:cubicBezTo>
                      <a:cubicBezTo>
                        <a:pt x="23" y="79"/>
                        <a:pt x="20" y="78"/>
                        <a:pt x="12" y="75"/>
                      </a:cubicBezTo>
                      <a:cubicBezTo>
                        <a:pt x="15" y="64"/>
                        <a:pt x="15" y="54"/>
                        <a:pt x="18" y="43"/>
                      </a:cubicBezTo>
                      <a:cubicBezTo>
                        <a:pt x="15" y="34"/>
                        <a:pt x="12" y="33"/>
                        <a:pt x="6" y="41"/>
                      </a:cubicBezTo>
                      <a:cubicBezTo>
                        <a:pt x="2" y="34"/>
                        <a:pt x="0" y="31"/>
                        <a:pt x="0" y="23"/>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104" name="Freeform 191"/>
                <p:cNvSpPr>
                  <a:spLocks/>
                </p:cNvSpPr>
                <p:nvPr/>
              </p:nvSpPr>
              <p:spPr bwMode="ltGray">
                <a:xfrm>
                  <a:off x="2832" y="1817"/>
                  <a:ext cx="279" cy="307"/>
                </a:xfrm>
                <a:custGeom>
                  <a:avLst/>
                  <a:gdLst>
                    <a:gd name="T0" fmla="*/ 44 w 279"/>
                    <a:gd name="T1" fmla="*/ 251 h 307"/>
                    <a:gd name="T2" fmla="*/ 28 w 279"/>
                    <a:gd name="T3" fmla="*/ 265 h 307"/>
                    <a:gd name="T4" fmla="*/ 10 w 279"/>
                    <a:gd name="T5" fmla="*/ 271 h 307"/>
                    <a:gd name="T6" fmla="*/ 4 w 279"/>
                    <a:gd name="T7" fmla="*/ 269 h 307"/>
                    <a:gd name="T8" fmla="*/ 0 w 279"/>
                    <a:gd name="T9" fmla="*/ 257 h 307"/>
                    <a:gd name="T10" fmla="*/ 22 w 279"/>
                    <a:gd name="T11" fmla="*/ 241 h 307"/>
                    <a:gd name="T12" fmla="*/ 34 w 279"/>
                    <a:gd name="T13" fmla="*/ 237 h 307"/>
                    <a:gd name="T14" fmla="*/ 48 w 279"/>
                    <a:gd name="T15" fmla="*/ 223 h 307"/>
                    <a:gd name="T16" fmla="*/ 66 w 279"/>
                    <a:gd name="T17" fmla="*/ 217 h 307"/>
                    <a:gd name="T18" fmla="*/ 82 w 279"/>
                    <a:gd name="T19" fmla="*/ 219 h 307"/>
                    <a:gd name="T20" fmla="*/ 94 w 279"/>
                    <a:gd name="T21" fmla="*/ 215 h 307"/>
                    <a:gd name="T22" fmla="*/ 104 w 279"/>
                    <a:gd name="T23" fmla="*/ 205 h 307"/>
                    <a:gd name="T24" fmla="*/ 122 w 279"/>
                    <a:gd name="T25" fmla="*/ 211 h 307"/>
                    <a:gd name="T26" fmla="*/ 128 w 279"/>
                    <a:gd name="T27" fmla="*/ 195 h 307"/>
                    <a:gd name="T28" fmla="*/ 146 w 279"/>
                    <a:gd name="T29" fmla="*/ 183 h 307"/>
                    <a:gd name="T30" fmla="*/ 142 w 279"/>
                    <a:gd name="T31" fmla="*/ 165 h 307"/>
                    <a:gd name="T32" fmla="*/ 154 w 279"/>
                    <a:gd name="T33" fmla="*/ 161 h 307"/>
                    <a:gd name="T34" fmla="*/ 166 w 279"/>
                    <a:gd name="T35" fmla="*/ 163 h 307"/>
                    <a:gd name="T36" fmla="*/ 170 w 279"/>
                    <a:gd name="T37" fmla="*/ 183 h 307"/>
                    <a:gd name="T38" fmla="*/ 194 w 279"/>
                    <a:gd name="T39" fmla="*/ 163 h 307"/>
                    <a:gd name="T40" fmla="*/ 180 w 279"/>
                    <a:gd name="T41" fmla="*/ 149 h 307"/>
                    <a:gd name="T42" fmla="*/ 192 w 279"/>
                    <a:gd name="T43" fmla="*/ 131 h 307"/>
                    <a:gd name="T44" fmla="*/ 208 w 279"/>
                    <a:gd name="T45" fmla="*/ 145 h 307"/>
                    <a:gd name="T46" fmla="*/ 228 w 279"/>
                    <a:gd name="T47" fmla="*/ 121 h 307"/>
                    <a:gd name="T48" fmla="*/ 224 w 279"/>
                    <a:gd name="T49" fmla="*/ 95 h 307"/>
                    <a:gd name="T50" fmla="*/ 232 w 279"/>
                    <a:gd name="T51" fmla="*/ 55 h 307"/>
                    <a:gd name="T52" fmla="*/ 230 w 279"/>
                    <a:gd name="T53" fmla="*/ 37 h 307"/>
                    <a:gd name="T54" fmla="*/ 222 w 279"/>
                    <a:gd name="T55" fmla="*/ 25 h 307"/>
                    <a:gd name="T56" fmla="*/ 218 w 279"/>
                    <a:gd name="T57" fmla="*/ 13 h 307"/>
                    <a:gd name="T58" fmla="*/ 230 w 279"/>
                    <a:gd name="T59" fmla="*/ 3 h 307"/>
                    <a:gd name="T60" fmla="*/ 244 w 279"/>
                    <a:gd name="T61" fmla="*/ 17 h 307"/>
                    <a:gd name="T62" fmla="*/ 246 w 279"/>
                    <a:gd name="T63" fmla="*/ 31 h 307"/>
                    <a:gd name="T64" fmla="*/ 254 w 279"/>
                    <a:gd name="T65" fmla="*/ 53 h 307"/>
                    <a:gd name="T66" fmla="*/ 266 w 279"/>
                    <a:gd name="T67" fmla="*/ 69 h 307"/>
                    <a:gd name="T68" fmla="*/ 276 w 279"/>
                    <a:gd name="T69" fmla="*/ 93 h 307"/>
                    <a:gd name="T70" fmla="*/ 262 w 279"/>
                    <a:gd name="T71" fmla="*/ 137 h 307"/>
                    <a:gd name="T72" fmla="*/ 246 w 279"/>
                    <a:gd name="T73" fmla="*/ 177 h 307"/>
                    <a:gd name="T74" fmla="*/ 240 w 279"/>
                    <a:gd name="T75" fmla="*/ 231 h 307"/>
                    <a:gd name="T76" fmla="*/ 220 w 279"/>
                    <a:gd name="T77" fmla="*/ 229 h 307"/>
                    <a:gd name="T78" fmla="*/ 206 w 279"/>
                    <a:gd name="T79" fmla="*/ 237 h 307"/>
                    <a:gd name="T80" fmla="*/ 188 w 279"/>
                    <a:gd name="T81" fmla="*/ 239 h 307"/>
                    <a:gd name="T82" fmla="*/ 168 w 279"/>
                    <a:gd name="T83" fmla="*/ 245 h 307"/>
                    <a:gd name="T84" fmla="*/ 150 w 279"/>
                    <a:gd name="T85" fmla="*/ 239 h 307"/>
                    <a:gd name="T86" fmla="*/ 140 w 279"/>
                    <a:gd name="T87" fmla="*/ 267 h 307"/>
                    <a:gd name="T88" fmla="*/ 130 w 279"/>
                    <a:gd name="T89" fmla="*/ 281 h 307"/>
                    <a:gd name="T90" fmla="*/ 110 w 279"/>
                    <a:gd name="T91" fmla="*/ 271 h 307"/>
                    <a:gd name="T92" fmla="*/ 104 w 279"/>
                    <a:gd name="T93" fmla="*/ 243 h 307"/>
                    <a:gd name="T94" fmla="*/ 82 w 279"/>
                    <a:gd name="T95" fmla="*/ 253 h 307"/>
                    <a:gd name="T96" fmla="*/ 64 w 279"/>
                    <a:gd name="T97" fmla="*/ 255 h 307"/>
                    <a:gd name="T98" fmla="*/ 50 w 279"/>
                    <a:gd name="T99" fmla="*/ 255 h 307"/>
                    <a:gd name="T100" fmla="*/ 52 w 279"/>
                    <a:gd name="T101" fmla="*/ 261 h 307"/>
                    <a:gd name="T102" fmla="*/ 50 w 279"/>
                    <a:gd name="T103" fmla="*/ 267 h 307"/>
                    <a:gd name="T104" fmla="*/ 80 w 279"/>
                    <a:gd name="T105" fmla="*/ 259 h 307"/>
                    <a:gd name="T106" fmla="*/ 86 w 279"/>
                    <a:gd name="T107" fmla="*/ 257 h 307"/>
                    <a:gd name="T108" fmla="*/ 98 w 279"/>
                    <a:gd name="T109" fmla="*/ 261 h 307"/>
                    <a:gd name="T110" fmla="*/ 96 w 279"/>
                    <a:gd name="T111" fmla="*/ 269 h 307"/>
                    <a:gd name="T112" fmla="*/ 80 w 279"/>
                    <a:gd name="T113" fmla="*/ 291 h 307"/>
                    <a:gd name="T114" fmla="*/ 60 w 279"/>
                    <a:gd name="T115" fmla="*/ 289 h 307"/>
                    <a:gd name="T116" fmla="*/ 50 w 279"/>
                    <a:gd name="T117" fmla="*/ 307 h 307"/>
                    <a:gd name="T118" fmla="*/ 36 w 279"/>
                    <a:gd name="T119" fmla="*/ 291 h 307"/>
                    <a:gd name="T120" fmla="*/ 44 w 279"/>
                    <a:gd name="T121" fmla="*/ 273 h 307"/>
                    <a:gd name="T122" fmla="*/ 40 w 279"/>
                    <a:gd name="T123" fmla="*/ 261 h 307"/>
                    <a:gd name="T124" fmla="*/ 44 w 279"/>
                    <a:gd name="T125" fmla="*/ 251 h 30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9" h="307">
                      <a:moveTo>
                        <a:pt x="44" y="251"/>
                      </a:moveTo>
                      <a:cubicBezTo>
                        <a:pt x="38" y="255"/>
                        <a:pt x="35" y="262"/>
                        <a:pt x="28" y="265"/>
                      </a:cubicBezTo>
                      <a:cubicBezTo>
                        <a:pt x="22" y="268"/>
                        <a:pt x="10" y="271"/>
                        <a:pt x="10" y="271"/>
                      </a:cubicBezTo>
                      <a:cubicBezTo>
                        <a:pt x="8" y="270"/>
                        <a:pt x="5" y="271"/>
                        <a:pt x="4" y="269"/>
                      </a:cubicBezTo>
                      <a:cubicBezTo>
                        <a:pt x="2" y="266"/>
                        <a:pt x="0" y="257"/>
                        <a:pt x="0" y="257"/>
                      </a:cubicBezTo>
                      <a:cubicBezTo>
                        <a:pt x="5" y="249"/>
                        <a:pt x="13" y="245"/>
                        <a:pt x="22" y="241"/>
                      </a:cubicBezTo>
                      <a:cubicBezTo>
                        <a:pt x="26" y="239"/>
                        <a:pt x="34" y="237"/>
                        <a:pt x="34" y="237"/>
                      </a:cubicBezTo>
                      <a:cubicBezTo>
                        <a:pt x="37" y="233"/>
                        <a:pt x="44" y="226"/>
                        <a:pt x="48" y="223"/>
                      </a:cubicBezTo>
                      <a:cubicBezTo>
                        <a:pt x="53" y="220"/>
                        <a:pt x="66" y="217"/>
                        <a:pt x="66" y="217"/>
                      </a:cubicBezTo>
                      <a:cubicBezTo>
                        <a:pt x="71" y="218"/>
                        <a:pt x="77" y="219"/>
                        <a:pt x="82" y="219"/>
                      </a:cubicBezTo>
                      <a:cubicBezTo>
                        <a:pt x="86" y="219"/>
                        <a:pt x="94" y="215"/>
                        <a:pt x="94" y="215"/>
                      </a:cubicBezTo>
                      <a:cubicBezTo>
                        <a:pt x="96" y="212"/>
                        <a:pt x="100" y="205"/>
                        <a:pt x="104" y="205"/>
                      </a:cubicBezTo>
                      <a:cubicBezTo>
                        <a:pt x="110" y="205"/>
                        <a:pt x="122" y="211"/>
                        <a:pt x="122" y="211"/>
                      </a:cubicBezTo>
                      <a:cubicBezTo>
                        <a:pt x="132" y="208"/>
                        <a:pt x="130" y="204"/>
                        <a:pt x="128" y="195"/>
                      </a:cubicBezTo>
                      <a:cubicBezTo>
                        <a:pt x="136" y="190"/>
                        <a:pt x="141" y="191"/>
                        <a:pt x="146" y="183"/>
                      </a:cubicBezTo>
                      <a:cubicBezTo>
                        <a:pt x="144" y="179"/>
                        <a:pt x="136" y="170"/>
                        <a:pt x="142" y="165"/>
                      </a:cubicBezTo>
                      <a:cubicBezTo>
                        <a:pt x="145" y="163"/>
                        <a:pt x="154" y="161"/>
                        <a:pt x="154" y="161"/>
                      </a:cubicBezTo>
                      <a:cubicBezTo>
                        <a:pt x="159" y="175"/>
                        <a:pt x="151" y="158"/>
                        <a:pt x="166" y="163"/>
                      </a:cubicBezTo>
                      <a:cubicBezTo>
                        <a:pt x="163" y="173"/>
                        <a:pt x="158" y="179"/>
                        <a:pt x="170" y="183"/>
                      </a:cubicBezTo>
                      <a:cubicBezTo>
                        <a:pt x="182" y="179"/>
                        <a:pt x="181" y="167"/>
                        <a:pt x="194" y="163"/>
                      </a:cubicBezTo>
                      <a:cubicBezTo>
                        <a:pt x="192" y="157"/>
                        <a:pt x="180" y="149"/>
                        <a:pt x="180" y="149"/>
                      </a:cubicBezTo>
                      <a:cubicBezTo>
                        <a:pt x="173" y="138"/>
                        <a:pt x="182" y="134"/>
                        <a:pt x="192" y="131"/>
                      </a:cubicBezTo>
                      <a:cubicBezTo>
                        <a:pt x="206" y="136"/>
                        <a:pt x="191" y="149"/>
                        <a:pt x="208" y="145"/>
                      </a:cubicBezTo>
                      <a:cubicBezTo>
                        <a:pt x="212" y="133"/>
                        <a:pt x="216" y="125"/>
                        <a:pt x="228" y="121"/>
                      </a:cubicBezTo>
                      <a:cubicBezTo>
                        <a:pt x="231" y="112"/>
                        <a:pt x="226" y="104"/>
                        <a:pt x="224" y="95"/>
                      </a:cubicBezTo>
                      <a:cubicBezTo>
                        <a:pt x="228" y="82"/>
                        <a:pt x="223" y="68"/>
                        <a:pt x="232" y="55"/>
                      </a:cubicBezTo>
                      <a:cubicBezTo>
                        <a:pt x="234" y="45"/>
                        <a:pt x="239" y="43"/>
                        <a:pt x="230" y="37"/>
                      </a:cubicBezTo>
                      <a:cubicBezTo>
                        <a:pt x="227" y="33"/>
                        <a:pt x="224" y="30"/>
                        <a:pt x="222" y="25"/>
                      </a:cubicBezTo>
                      <a:cubicBezTo>
                        <a:pt x="221" y="21"/>
                        <a:pt x="218" y="13"/>
                        <a:pt x="218" y="13"/>
                      </a:cubicBezTo>
                      <a:cubicBezTo>
                        <a:pt x="221" y="5"/>
                        <a:pt x="221" y="0"/>
                        <a:pt x="230" y="3"/>
                      </a:cubicBezTo>
                      <a:cubicBezTo>
                        <a:pt x="233" y="11"/>
                        <a:pt x="236" y="14"/>
                        <a:pt x="244" y="17"/>
                      </a:cubicBezTo>
                      <a:cubicBezTo>
                        <a:pt x="248" y="29"/>
                        <a:pt x="234" y="23"/>
                        <a:pt x="246" y="31"/>
                      </a:cubicBezTo>
                      <a:cubicBezTo>
                        <a:pt x="242" y="42"/>
                        <a:pt x="246" y="47"/>
                        <a:pt x="254" y="53"/>
                      </a:cubicBezTo>
                      <a:cubicBezTo>
                        <a:pt x="257" y="61"/>
                        <a:pt x="259" y="64"/>
                        <a:pt x="266" y="69"/>
                      </a:cubicBezTo>
                      <a:cubicBezTo>
                        <a:pt x="269" y="78"/>
                        <a:pt x="271" y="85"/>
                        <a:pt x="276" y="93"/>
                      </a:cubicBezTo>
                      <a:cubicBezTo>
                        <a:pt x="279" y="107"/>
                        <a:pt x="272" y="127"/>
                        <a:pt x="262" y="137"/>
                      </a:cubicBezTo>
                      <a:cubicBezTo>
                        <a:pt x="245" y="131"/>
                        <a:pt x="250" y="164"/>
                        <a:pt x="246" y="177"/>
                      </a:cubicBezTo>
                      <a:cubicBezTo>
                        <a:pt x="244" y="197"/>
                        <a:pt x="245" y="212"/>
                        <a:pt x="240" y="231"/>
                      </a:cubicBezTo>
                      <a:cubicBezTo>
                        <a:pt x="232" y="229"/>
                        <a:pt x="228" y="226"/>
                        <a:pt x="220" y="229"/>
                      </a:cubicBezTo>
                      <a:cubicBezTo>
                        <a:pt x="217" y="237"/>
                        <a:pt x="215" y="240"/>
                        <a:pt x="206" y="237"/>
                      </a:cubicBezTo>
                      <a:cubicBezTo>
                        <a:pt x="203" y="247"/>
                        <a:pt x="196" y="242"/>
                        <a:pt x="188" y="239"/>
                      </a:cubicBezTo>
                      <a:cubicBezTo>
                        <a:pt x="181" y="241"/>
                        <a:pt x="175" y="243"/>
                        <a:pt x="168" y="245"/>
                      </a:cubicBezTo>
                      <a:cubicBezTo>
                        <a:pt x="162" y="243"/>
                        <a:pt x="150" y="239"/>
                        <a:pt x="150" y="239"/>
                      </a:cubicBezTo>
                      <a:cubicBezTo>
                        <a:pt x="153" y="253"/>
                        <a:pt x="150" y="257"/>
                        <a:pt x="140" y="267"/>
                      </a:cubicBezTo>
                      <a:cubicBezTo>
                        <a:pt x="135" y="281"/>
                        <a:pt x="140" y="278"/>
                        <a:pt x="130" y="281"/>
                      </a:cubicBezTo>
                      <a:cubicBezTo>
                        <a:pt x="121" y="278"/>
                        <a:pt x="113" y="281"/>
                        <a:pt x="110" y="271"/>
                      </a:cubicBezTo>
                      <a:cubicBezTo>
                        <a:pt x="114" y="259"/>
                        <a:pt x="116" y="251"/>
                        <a:pt x="104" y="243"/>
                      </a:cubicBezTo>
                      <a:cubicBezTo>
                        <a:pt x="93" y="245"/>
                        <a:pt x="88" y="244"/>
                        <a:pt x="82" y="253"/>
                      </a:cubicBezTo>
                      <a:cubicBezTo>
                        <a:pt x="67" y="248"/>
                        <a:pt x="73" y="246"/>
                        <a:pt x="64" y="255"/>
                      </a:cubicBezTo>
                      <a:cubicBezTo>
                        <a:pt x="56" y="252"/>
                        <a:pt x="53" y="245"/>
                        <a:pt x="50" y="255"/>
                      </a:cubicBezTo>
                      <a:cubicBezTo>
                        <a:pt x="51" y="257"/>
                        <a:pt x="52" y="259"/>
                        <a:pt x="52" y="261"/>
                      </a:cubicBezTo>
                      <a:cubicBezTo>
                        <a:pt x="52" y="263"/>
                        <a:pt x="48" y="266"/>
                        <a:pt x="50" y="267"/>
                      </a:cubicBezTo>
                      <a:cubicBezTo>
                        <a:pt x="55" y="269"/>
                        <a:pt x="76" y="260"/>
                        <a:pt x="80" y="259"/>
                      </a:cubicBezTo>
                      <a:cubicBezTo>
                        <a:pt x="82" y="258"/>
                        <a:pt x="86" y="257"/>
                        <a:pt x="86" y="257"/>
                      </a:cubicBezTo>
                      <a:cubicBezTo>
                        <a:pt x="90" y="258"/>
                        <a:pt x="94" y="260"/>
                        <a:pt x="98" y="261"/>
                      </a:cubicBezTo>
                      <a:cubicBezTo>
                        <a:pt x="101" y="262"/>
                        <a:pt x="97" y="266"/>
                        <a:pt x="96" y="269"/>
                      </a:cubicBezTo>
                      <a:cubicBezTo>
                        <a:pt x="92" y="281"/>
                        <a:pt x="91" y="284"/>
                        <a:pt x="80" y="291"/>
                      </a:cubicBezTo>
                      <a:cubicBezTo>
                        <a:pt x="72" y="283"/>
                        <a:pt x="71" y="286"/>
                        <a:pt x="60" y="289"/>
                      </a:cubicBezTo>
                      <a:cubicBezTo>
                        <a:pt x="55" y="304"/>
                        <a:pt x="59" y="298"/>
                        <a:pt x="50" y="307"/>
                      </a:cubicBezTo>
                      <a:cubicBezTo>
                        <a:pt x="39" y="304"/>
                        <a:pt x="42" y="300"/>
                        <a:pt x="36" y="291"/>
                      </a:cubicBezTo>
                      <a:cubicBezTo>
                        <a:pt x="41" y="277"/>
                        <a:pt x="38" y="283"/>
                        <a:pt x="44" y="273"/>
                      </a:cubicBezTo>
                      <a:cubicBezTo>
                        <a:pt x="43" y="269"/>
                        <a:pt x="36" y="263"/>
                        <a:pt x="40" y="261"/>
                      </a:cubicBezTo>
                      <a:cubicBezTo>
                        <a:pt x="48" y="256"/>
                        <a:pt x="47" y="259"/>
                        <a:pt x="44" y="251"/>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105" name="Freeform 192"/>
                <p:cNvSpPr>
                  <a:spLocks/>
                </p:cNvSpPr>
                <p:nvPr/>
              </p:nvSpPr>
              <p:spPr bwMode="ltGray">
                <a:xfrm>
                  <a:off x="3055" y="1733"/>
                  <a:ext cx="138" cy="113"/>
                </a:xfrm>
                <a:custGeom>
                  <a:avLst/>
                  <a:gdLst>
                    <a:gd name="T0" fmla="*/ 7 w 138"/>
                    <a:gd name="T1" fmla="*/ 81 h 113"/>
                    <a:gd name="T2" fmla="*/ 11 w 138"/>
                    <a:gd name="T3" fmla="*/ 63 h 113"/>
                    <a:gd name="T4" fmla="*/ 23 w 138"/>
                    <a:gd name="T5" fmla="*/ 69 h 113"/>
                    <a:gd name="T6" fmla="*/ 29 w 138"/>
                    <a:gd name="T7" fmla="*/ 51 h 113"/>
                    <a:gd name="T8" fmla="*/ 31 w 138"/>
                    <a:gd name="T9" fmla="*/ 45 h 113"/>
                    <a:gd name="T10" fmla="*/ 25 w 138"/>
                    <a:gd name="T11" fmla="*/ 15 h 113"/>
                    <a:gd name="T12" fmla="*/ 35 w 138"/>
                    <a:gd name="T13" fmla="*/ 3 h 113"/>
                    <a:gd name="T14" fmla="*/ 57 w 138"/>
                    <a:gd name="T15" fmla="*/ 17 h 113"/>
                    <a:gd name="T16" fmla="*/ 79 w 138"/>
                    <a:gd name="T17" fmla="*/ 41 h 113"/>
                    <a:gd name="T18" fmla="*/ 99 w 138"/>
                    <a:gd name="T19" fmla="*/ 35 h 113"/>
                    <a:gd name="T20" fmla="*/ 113 w 138"/>
                    <a:gd name="T21" fmla="*/ 37 h 113"/>
                    <a:gd name="T22" fmla="*/ 127 w 138"/>
                    <a:gd name="T23" fmla="*/ 25 h 113"/>
                    <a:gd name="T24" fmla="*/ 125 w 138"/>
                    <a:gd name="T25" fmla="*/ 39 h 113"/>
                    <a:gd name="T26" fmla="*/ 111 w 138"/>
                    <a:gd name="T27" fmla="*/ 45 h 113"/>
                    <a:gd name="T28" fmla="*/ 109 w 138"/>
                    <a:gd name="T29" fmla="*/ 57 h 113"/>
                    <a:gd name="T30" fmla="*/ 95 w 138"/>
                    <a:gd name="T31" fmla="*/ 73 h 113"/>
                    <a:gd name="T32" fmla="*/ 83 w 138"/>
                    <a:gd name="T33" fmla="*/ 77 h 113"/>
                    <a:gd name="T34" fmla="*/ 73 w 138"/>
                    <a:gd name="T35" fmla="*/ 101 h 113"/>
                    <a:gd name="T36" fmla="*/ 69 w 138"/>
                    <a:gd name="T37" fmla="*/ 113 h 113"/>
                    <a:gd name="T38" fmla="*/ 51 w 138"/>
                    <a:gd name="T39" fmla="*/ 99 h 113"/>
                    <a:gd name="T40" fmla="*/ 33 w 138"/>
                    <a:gd name="T41" fmla="*/ 87 h 113"/>
                    <a:gd name="T42" fmla="*/ 17 w 138"/>
                    <a:gd name="T43" fmla="*/ 95 h 113"/>
                    <a:gd name="T44" fmla="*/ 7 w 138"/>
                    <a:gd name="T45" fmla="*/ 81 h 11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38" h="113">
                      <a:moveTo>
                        <a:pt x="7" y="81"/>
                      </a:moveTo>
                      <a:cubicBezTo>
                        <a:pt x="2" y="73"/>
                        <a:pt x="1" y="66"/>
                        <a:pt x="11" y="63"/>
                      </a:cubicBezTo>
                      <a:cubicBezTo>
                        <a:pt x="11" y="63"/>
                        <a:pt x="21" y="71"/>
                        <a:pt x="23" y="69"/>
                      </a:cubicBezTo>
                      <a:cubicBezTo>
                        <a:pt x="23" y="69"/>
                        <a:pt x="28" y="54"/>
                        <a:pt x="29" y="51"/>
                      </a:cubicBezTo>
                      <a:cubicBezTo>
                        <a:pt x="30" y="49"/>
                        <a:pt x="31" y="45"/>
                        <a:pt x="31" y="45"/>
                      </a:cubicBezTo>
                      <a:cubicBezTo>
                        <a:pt x="30" y="34"/>
                        <a:pt x="28" y="26"/>
                        <a:pt x="25" y="15"/>
                      </a:cubicBezTo>
                      <a:cubicBezTo>
                        <a:pt x="27" y="6"/>
                        <a:pt x="25" y="0"/>
                        <a:pt x="35" y="3"/>
                      </a:cubicBezTo>
                      <a:cubicBezTo>
                        <a:pt x="42" y="13"/>
                        <a:pt x="44" y="15"/>
                        <a:pt x="57" y="17"/>
                      </a:cubicBezTo>
                      <a:cubicBezTo>
                        <a:pt x="61" y="29"/>
                        <a:pt x="66" y="37"/>
                        <a:pt x="79" y="41"/>
                      </a:cubicBezTo>
                      <a:cubicBezTo>
                        <a:pt x="94" y="36"/>
                        <a:pt x="87" y="38"/>
                        <a:pt x="99" y="35"/>
                      </a:cubicBezTo>
                      <a:cubicBezTo>
                        <a:pt x="106" y="25"/>
                        <a:pt x="104" y="34"/>
                        <a:pt x="113" y="37"/>
                      </a:cubicBezTo>
                      <a:cubicBezTo>
                        <a:pt x="120" y="32"/>
                        <a:pt x="119" y="28"/>
                        <a:pt x="127" y="25"/>
                      </a:cubicBezTo>
                      <a:cubicBezTo>
                        <a:pt x="138" y="29"/>
                        <a:pt x="131" y="33"/>
                        <a:pt x="125" y="39"/>
                      </a:cubicBezTo>
                      <a:cubicBezTo>
                        <a:pt x="122" y="48"/>
                        <a:pt x="119" y="48"/>
                        <a:pt x="111" y="45"/>
                      </a:cubicBezTo>
                      <a:cubicBezTo>
                        <a:pt x="98" y="48"/>
                        <a:pt x="99" y="50"/>
                        <a:pt x="109" y="57"/>
                      </a:cubicBezTo>
                      <a:cubicBezTo>
                        <a:pt x="117" y="69"/>
                        <a:pt x="105" y="70"/>
                        <a:pt x="95" y="73"/>
                      </a:cubicBezTo>
                      <a:cubicBezTo>
                        <a:pt x="91" y="74"/>
                        <a:pt x="83" y="77"/>
                        <a:pt x="83" y="77"/>
                      </a:cubicBezTo>
                      <a:cubicBezTo>
                        <a:pt x="80" y="86"/>
                        <a:pt x="76" y="92"/>
                        <a:pt x="73" y="101"/>
                      </a:cubicBezTo>
                      <a:cubicBezTo>
                        <a:pt x="72" y="105"/>
                        <a:pt x="69" y="113"/>
                        <a:pt x="69" y="113"/>
                      </a:cubicBezTo>
                      <a:cubicBezTo>
                        <a:pt x="58" y="110"/>
                        <a:pt x="60" y="106"/>
                        <a:pt x="51" y="99"/>
                      </a:cubicBezTo>
                      <a:cubicBezTo>
                        <a:pt x="45" y="95"/>
                        <a:pt x="33" y="87"/>
                        <a:pt x="33" y="87"/>
                      </a:cubicBezTo>
                      <a:cubicBezTo>
                        <a:pt x="25" y="92"/>
                        <a:pt x="26" y="98"/>
                        <a:pt x="17" y="95"/>
                      </a:cubicBezTo>
                      <a:cubicBezTo>
                        <a:pt x="16" y="93"/>
                        <a:pt x="0" y="81"/>
                        <a:pt x="7" y="81"/>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106" name="Freeform 193"/>
                <p:cNvSpPr>
                  <a:spLocks/>
                </p:cNvSpPr>
                <p:nvPr/>
              </p:nvSpPr>
              <p:spPr bwMode="ltGray">
                <a:xfrm>
                  <a:off x="3194" y="1718"/>
                  <a:ext cx="46" cy="34"/>
                </a:xfrm>
                <a:custGeom>
                  <a:avLst/>
                  <a:gdLst>
                    <a:gd name="T0" fmla="*/ 0 w 46"/>
                    <a:gd name="T1" fmla="*/ 24 h 34"/>
                    <a:gd name="T2" fmla="*/ 24 w 46"/>
                    <a:gd name="T3" fmla="*/ 0 h 34"/>
                    <a:gd name="T4" fmla="*/ 46 w 46"/>
                    <a:gd name="T5" fmla="*/ 16 h 34"/>
                    <a:gd name="T6" fmla="*/ 24 w 46"/>
                    <a:gd name="T7" fmla="*/ 20 h 34"/>
                    <a:gd name="T8" fmla="*/ 0 w 46"/>
                    <a:gd name="T9" fmla="*/ 24 h 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 h="34">
                      <a:moveTo>
                        <a:pt x="0" y="24"/>
                      </a:moveTo>
                      <a:cubicBezTo>
                        <a:pt x="22" y="17"/>
                        <a:pt x="7" y="12"/>
                        <a:pt x="24" y="0"/>
                      </a:cubicBezTo>
                      <a:cubicBezTo>
                        <a:pt x="43" y="6"/>
                        <a:pt x="21" y="12"/>
                        <a:pt x="46" y="16"/>
                      </a:cubicBezTo>
                      <a:cubicBezTo>
                        <a:pt x="42" y="28"/>
                        <a:pt x="34" y="23"/>
                        <a:pt x="24" y="20"/>
                      </a:cubicBezTo>
                      <a:cubicBezTo>
                        <a:pt x="3" y="34"/>
                        <a:pt x="12" y="16"/>
                        <a:pt x="0" y="24"/>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107" name="Freeform 194"/>
                <p:cNvSpPr>
                  <a:spLocks/>
                </p:cNvSpPr>
                <p:nvPr/>
              </p:nvSpPr>
              <p:spPr bwMode="ltGray">
                <a:xfrm>
                  <a:off x="3233" y="1675"/>
                  <a:ext cx="39" cy="47"/>
                </a:xfrm>
                <a:custGeom>
                  <a:avLst/>
                  <a:gdLst>
                    <a:gd name="T0" fmla="*/ 17 w 39"/>
                    <a:gd name="T1" fmla="*/ 43 h 47"/>
                    <a:gd name="T2" fmla="*/ 13 w 39"/>
                    <a:gd name="T3" fmla="*/ 17 h 47"/>
                    <a:gd name="T4" fmla="*/ 29 w 39"/>
                    <a:gd name="T5" fmla="*/ 19 h 47"/>
                    <a:gd name="T6" fmla="*/ 25 w 39"/>
                    <a:gd name="T7" fmla="*/ 33 h 47"/>
                    <a:gd name="T8" fmla="*/ 17 w 39"/>
                    <a:gd name="T9" fmla="*/ 43 h 4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9" h="47">
                      <a:moveTo>
                        <a:pt x="17" y="43"/>
                      </a:moveTo>
                      <a:cubicBezTo>
                        <a:pt x="0" y="39"/>
                        <a:pt x="6" y="28"/>
                        <a:pt x="13" y="17"/>
                      </a:cubicBezTo>
                      <a:cubicBezTo>
                        <a:pt x="7" y="0"/>
                        <a:pt x="24" y="16"/>
                        <a:pt x="29" y="19"/>
                      </a:cubicBezTo>
                      <a:cubicBezTo>
                        <a:pt x="36" y="29"/>
                        <a:pt x="39" y="30"/>
                        <a:pt x="25" y="33"/>
                      </a:cubicBezTo>
                      <a:cubicBezTo>
                        <a:pt x="21" y="46"/>
                        <a:pt x="25" y="47"/>
                        <a:pt x="17" y="43"/>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108" name="Freeform 195"/>
                <p:cNvSpPr>
                  <a:spLocks/>
                </p:cNvSpPr>
                <p:nvPr/>
              </p:nvSpPr>
              <p:spPr bwMode="ltGray">
                <a:xfrm>
                  <a:off x="3277" y="1662"/>
                  <a:ext cx="25" cy="27"/>
                </a:xfrm>
                <a:custGeom>
                  <a:avLst/>
                  <a:gdLst>
                    <a:gd name="T0" fmla="*/ 11 w 25"/>
                    <a:gd name="T1" fmla="*/ 18 h 27"/>
                    <a:gd name="T2" fmla="*/ 7 w 25"/>
                    <a:gd name="T3" fmla="*/ 8 h 27"/>
                    <a:gd name="T4" fmla="*/ 19 w 25"/>
                    <a:gd name="T5" fmla="*/ 0 h 27"/>
                    <a:gd name="T6" fmla="*/ 11 w 25"/>
                    <a:gd name="T7" fmla="*/ 18 h 2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27">
                      <a:moveTo>
                        <a:pt x="11" y="18"/>
                      </a:moveTo>
                      <a:cubicBezTo>
                        <a:pt x="6" y="16"/>
                        <a:pt x="0" y="16"/>
                        <a:pt x="7" y="8"/>
                      </a:cubicBezTo>
                      <a:cubicBezTo>
                        <a:pt x="10" y="4"/>
                        <a:pt x="19" y="0"/>
                        <a:pt x="19" y="0"/>
                      </a:cubicBezTo>
                      <a:cubicBezTo>
                        <a:pt x="25" y="9"/>
                        <a:pt x="20" y="27"/>
                        <a:pt x="11" y="18"/>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109" name="Freeform 196"/>
                <p:cNvSpPr>
                  <a:spLocks/>
                </p:cNvSpPr>
                <p:nvPr/>
              </p:nvSpPr>
              <p:spPr bwMode="ltGray">
                <a:xfrm>
                  <a:off x="3061" y="1482"/>
                  <a:ext cx="62" cy="238"/>
                </a:xfrm>
                <a:custGeom>
                  <a:avLst/>
                  <a:gdLst>
                    <a:gd name="T0" fmla="*/ 3 w 62"/>
                    <a:gd name="T1" fmla="*/ 60 h 238"/>
                    <a:gd name="T2" fmla="*/ 11 w 62"/>
                    <a:gd name="T3" fmla="*/ 32 h 238"/>
                    <a:gd name="T4" fmla="*/ 13 w 62"/>
                    <a:gd name="T5" fmla="*/ 2 h 238"/>
                    <a:gd name="T6" fmla="*/ 19 w 62"/>
                    <a:gd name="T7" fmla="*/ 6 h 238"/>
                    <a:gd name="T8" fmla="*/ 25 w 62"/>
                    <a:gd name="T9" fmla="*/ 30 h 238"/>
                    <a:gd name="T10" fmla="*/ 49 w 62"/>
                    <a:gd name="T11" fmla="*/ 94 h 238"/>
                    <a:gd name="T12" fmla="*/ 57 w 62"/>
                    <a:gd name="T13" fmla="*/ 122 h 238"/>
                    <a:gd name="T14" fmla="*/ 61 w 62"/>
                    <a:gd name="T15" fmla="*/ 134 h 238"/>
                    <a:gd name="T16" fmla="*/ 51 w 62"/>
                    <a:gd name="T17" fmla="*/ 148 h 238"/>
                    <a:gd name="T18" fmla="*/ 39 w 62"/>
                    <a:gd name="T19" fmla="*/ 144 h 238"/>
                    <a:gd name="T20" fmla="*/ 27 w 62"/>
                    <a:gd name="T21" fmla="*/ 162 h 238"/>
                    <a:gd name="T22" fmla="*/ 51 w 62"/>
                    <a:gd name="T23" fmla="*/ 220 h 238"/>
                    <a:gd name="T24" fmla="*/ 35 w 62"/>
                    <a:gd name="T25" fmla="*/ 230 h 238"/>
                    <a:gd name="T26" fmla="*/ 11 w 62"/>
                    <a:gd name="T27" fmla="*/ 238 h 238"/>
                    <a:gd name="T28" fmla="*/ 11 w 62"/>
                    <a:gd name="T29" fmla="*/ 196 h 238"/>
                    <a:gd name="T30" fmla="*/ 9 w 62"/>
                    <a:gd name="T31" fmla="*/ 140 h 238"/>
                    <a:gd name="T32" fmla="*/ 19 w 62"/>
                    <a:gd name="T33" fmla="*/ 122 h 238"/>
                    <a:gd name="T34" fmla="*/ 1 w 62"/>
                    <a:gd name="T35" fmla="*/ 76 h 238"/>
                    <a:gd name="T36" fmla="*/ 3 w 62"/>
                    <a:gd name="T37" fmla="*/ 60 h 23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2" h="238">
                      <a:moveTo>
                        <a:pt x="3" y="60"/>
                      </a:moveTo>
                      <a:cubicBezTo>
                        <a:pt x="5" y="47"/>
                        <a:pt x="4" y="42"/>
                        <a:pt x="11" y="32"/>
                      </a:cubicBezTo>
                      <a:cubicBezTo>
                        <a:pt x="12" y="22"/>
                        <a:pt x="10" y="12"/>
                        <a:pt x="13" y="2"/>
                      </a:cubicBezTo>
                      <a:cubicBezTo>
                        <a:pt x="14" y="0"/>
                        <a:pt x="18" y="4"/>
                        <a:pt x="19" y="6"/>
                      </a:cubicBezTo>
                      <a:cubicBezTo>
                        <a:pt x="24" y="13"/>
                        <a:pt x="23" y="22"/>
                        <a:pt x="25" y="30"/>
                      </a:cubicBezTo>
                      <a:cubicBezTo>
                        <a:pt x="31" y="53"/>
                        <a:pt x="44" y="71"/>
                        <a:pt x="49" y="94"/>
                      </a:cubicBezTo>
                      <a:cubicBezTo>
                        <a:pt x="51" y="104"/>
                        <a:pt x="54" y="113"/>
                        <a:pt x="57" y="122"/>
                      </a:cubicBezTo>
                      <a:cubicBezTo>
                        <a:pt x="58" y="126"/>
                        <a:pt x="61" y="134"/>
                        <a:pt x="61" y="134"/>
                      </a:cubicBezTo>
                      <a:cubicBezTo>
                        <a:pt x="59" y="144"/>
                        <a:pt x="62" y="155"/>
                        <a:pt x="51" y="148"/>
                      </a:cubicBezTo>
                      <a:cubicBezTo>
                        <a:pt x="48" y="143"/>
                        <a:pt x="47" y="137"/>
                        <a:pt x="39" y="144"/>
                      </a:cubicBezTo>
                      <a:cubicBezTo>
                        <a:pt x="34" y="149"/>
                        <a:pt x="27" y="162"/>
                        <a:pt x="27" y="162"/>
                      </a:cubicBezTo>
                      <a:cubicBezTo>
                        <a:pt x="31" y="184"/>
                        <a:pt x="44" y="199"/>
                        <a:pt x="51" y="220"/>
                      </a:cubicBezTo>
                      <a:cubicBezTo>
                        <a:pt x="47" y="231"/>
                        <a:pt x="47" y="232"/>
                        <a:pt x="35" y="230"/>
                      </a:cubicBezTo>
                      <a:cubicBezTo>
                        <a:pt x="23" y="222"/>
                        <a:pt x="21" y="232"/>
                        <a:pt x="11" y="238"/>
                      </a:cubicBezTo>
                      <a:cubicBezTo>
                        <a:pt x="4" y="227"/>
                        <a:pt x="10" y="208"/>
                        <a:pt x="11" y="196"/>
                      </a:cubicBezTo>
                      <a:cubicBezTo>
                        <a:pt x="9" y="179"/>
                        <a:pt x="3" y="157"/>
                        <a:pt x="9" y="140"/>
                      </a:cubicBezTo>
                      <a:cubicBezTo>
                        <a:pt x="11" y="133"/>
                        <a:pt x="17" y="129"/>
                        <a:pt x="19" y="122"/>
                      </a:cubicBezTo>
                      <a:cubicBezTo>
                        <a:pt x="13" y="105"/>
                        <a:pt x="17" y="86"/>
                        <a:pt x="1" y="76"/>
                      </a:cubicBezTo>
                      <a:cubicBezTo>
                        <a:pt x="0" y="72"/>
                        <a:pt x="3" y="50"/>
                        <a:pt x="3" y="60"/>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110" name="Freeform 197"/>
                <p:cNvSpPr>
                  <a:spLocks/>
                </p:cNvSpPr>
                <p:nvPr/>
              </p:nvSpPr>
              <p:spPr bwMode="ltGray">
                <a:xfrm>
                  <a:off x="1510" y="2454"/>
                  <a:ext cx="47" cy="114"/>
                </a:xfrm>
                <a:custGeom>
                  <a:avLst/>
                  <a:gdLst>
                    <a:gd name="T0" fmla="*/ 6 w 47"/>
                    <a:gd name="T1" fmla="*/ 58 h 114"/>
                    <a:gd name="T2" fmla="*/ 20 w 47"/>
                    <a:gd name="T3" fmla="*/ 0 h 114"/>
                    <a:gd name="T4" fmla="*/ 36 w 47"/>
                    <a:gd name="T5" fmla="*/ 28 h 114"/>
                    <a:gd name="T6" fmla="*/ 38 w 47"/>
                    <a:gd name="T7" fmla="*/ 46 h 114"/>
                    <a:gd name="T8" fmla="*/ 42 w 47"/>
                    <a:gd name="T9" fmla="*/ 58 h 114"/>
                    <a:gd name="T10" fmla="*/ 26 w 47"/>
                    <a:gd name="T11" fmla="*/ 104 h 114"/>
                    <a:gd name="T12" fmla="*/ 8 w 47"/>
                    <a:gd name="T13" fmla="*/ 108 h 114"/>
                    <a:gd name="T14" fmla="*/ 0 w 47"/>
                    <a:gd name="T15" fmla="*/ 74 h 114"/>
                    <a:gd name="T16" fmla="*/ 2 w 47"/>
                    <a:gd name="T17" fmla="*/ 66 h 114"/>
                    <a:gd name="T18" fmla="*/ 6 w 47"/>
                    <a:gd name="T19" fmla="*/ 58 h 1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7" h="114">
                      <a:moveTo>
                        <a:pt x="6" y="58"/>
                      </a:moveTo>
                      <a:cubicBezTo>
                        <a:pt x="3" y="48"/>
                        <a:pt x="6" y="5"/>
                        <a:pt x="20" y="0"/>
                      </a:cubicBezTo>
                      <a:cubicBezTo>
                        <a:pt x="32" y="4"/>
                        <a:pt x="32" y="17"/>
                        <a:pt x="36" y="28"/>
                      </a:cubicBezTo>
                      <a:cubicBezTo>
                        <a:pt x="33" y="38"/>
                        <a:pt x="33" y="32"/>
                        <a:pt x="38" y="46"/>
                      </a:cubicBezTo>
                      <a:cubicBezTo>
                        <a:pt x="39" y="50"/>
                        <a:pt x="42" y="58"/>
                        <a:pt x="42" y="58"/>
                      </a:cubicBezTo>
                      <a:cubicBezTo>
                        <a:pt x="44" y="77"/>
                        <a:pt x="47" y="97"/>
                        <a:pt x="26" y="104"/>
                      </a:cubicBezTo>
                      <a:cubicBezTo>
                        <a:pt x="19" y="111"/>
                        <a:pt x="17" y="114"/>
                        <a:pt x="8" y="108"/>
                      </a:cubicBezTo>
                      <a:cubicBezTo>
                        <a:pt x="4" y="97"/>
                        <a:pt x="4" y="85"/>
                        <a:pt x="0" y="74"/>
                      </a:cubicBezTo>
                      <a:cubicBezTo>
                        <a:pt x="1" y="71"/>
                        <a:pt x="1" y="69"/>
                        <a:pt x="2" y="66"/>
                      </a:cubicBezTo>
                      <a:cubicBezTo>
                        <a:pt x="6" y="51"/>
                        <a:pt x="6" y="50"/>
                        <a:pt x="6" y="58"/>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111" name="Freeform 198"/>
                <p:cNvSpPr>
                  <a:spLocks/>
                </p:cNvSpPr>
                <p:nvPr/>
              </p:nvSpPr>
              <p:spPr bwMode="ltGray">
                <a:xfrm>
                  <a:off x="1186" y="1899"/>
                  <a:ext cx="55" cy="239"/>
                </a:xfrm>
                <a:custGeom>
                  <a:avLst/>
                  <a:gdLst>
                    <a:gd name="T0" fmla="*/ 24 w 55"/>
                    <a:gd name="T1" fmla="*/ 11 h 239"/>
                    <a:gd name="T2" fmla="*/ 28 w 55"/>
                    <a:gd name="T3" fmla="*/ 27 h 239"/>
                    <a:gd name="T4" fmla="*/ 32 w 55"/>
                    <a:gd name="T5" fmla="*/ 39 h 239"/>
                    <a:gd name="T6" fmla="*/ 48 w 55"/>
                    <a:gd name="T7" fmla="*/ 81 h 239"/>
                    <a:gd name="T8" fmla="*/ 44 w 55"/>
                    <a:gd name="T9" fmla="*/ 111 h 239"/>
                    <a:gd name="T10" fmla="*/ 22 w 55"/>
                    <a:gd name="T11" fmla="*/ 197 h 239"/>
                    <a:gd name="T12" fmla="*/ 10 w 55"/>
                    <a:gd name="T13" fmla="*/ 221 h 239"/>
                    <a:gd name="T14" fmla="*/ 2 w 55"/>
                    <a:gd name="T15" fmla="*/ 233 h 239"/>
                    <a:gd name="T16" fmla="*/ 0 w 55"/>
                    <a:gd name="T17" fmla="*/ 239 h 239"/>
                    <a:gd name="T18" fmla="*/ 2 w 55"/>
                    <a:gd name="T19" fmla="*/ 123 h 239"/>
                    <a:gd name="T20" fmla="*/ 16 w 55"/>
                    <a:gd name="T21" fmla="*/ 29 h 239"/>
                    <a:gd name="T22" fmla="*/ 24 w 55"/>
                    <a:gd name="T23" fmla="*/ 11 h 23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5" h="239">
                      <a:moveTo>
                        <a:pt x="24" y="11"/>
                      </a:moveTo>
                      <a:cubicBezTo>
                        <a:pt x="30" y="29"/>
                        <a:pt x="21" y="0"/>
                        <a:pt x="28" y="27"/>
                      </a:cubicBezTo>
                      <a:cubicBezTo>
                        <a:pt x="29" y="31"/>
                        <a:pt x="32" y="39"/>
                        <a:pt x="32" y="39"/>
                      </a:cubicBezTo>
                      <a:cubicBezTo>
                        <a:pt x="27" y="55"/>
                        <a:pt x="31" y="75"/>
                        <a:pt x="48" y="81"/>
                      </a:cubicBezTo>
                      <a:cubicBezTo>
                        <a:pt x="55" y="91"/>
                        <a:pt x="47" y="101"/>
                        <a:pt x="44" y="111"/>
                      </a:cubicBezTo>
                      <a:cubicBezTo>
                        <a:pt x="35" y="139"/>
                        <a:pt x="31" y="169"/>
                        <a:pt x="22" y="197"/>
                      </a:cubicBezTo>
                      <a:cubicBezTo>
                        <a:pt x="19" y="205"/>
                        <a:pt x="14" y="213"/>
                        <a:pt x="10" y="221"/>
                      </a:cubicBezTo>
                      <a:cubicBezTo>
                        <a:pt x="8" y="225"/>
                        <a:pt x="5" y="229"/>
                        <a:pt x="2" y="233"/>
                      </a:cubicBezTo>
                      <a:cubicBezTo>
                        <a:pt x="1" y="235"/>
                        <a:pt x="0" y="239"/>
                        <a:pt x="0" y="239"/>
                      </a:cubicBezTo>
                      <a:lnTo>
                        <a:pt x="2" y="123"/>
                      </a:lnTo>
                      <a:lnTo>
                        <a:pt x="16" y="29"/>
                      </a:lnTo>
                      <a:lnTo>
                        <a:pt x="24" y="11"/>
                      </a:lnTo>
                      <a:close/>
                    </a:path>
                  </a:pathLst>
                </a:custGeom>
                <a:solidFill>
                  <a:schemeClr val="accent1"/>
                </a:solidFill>
                <a:ln w="9525">
                  <a:noFill/>
                  <a:round/>
                  <a:headEnd/>
                  <a:tailEnd/>
                </a:ln>
                <a:effectLst/>
              </p:spPr>
              <p:txBody>
                <a:bodyPr wrap="none" anchor="ctr"/>
                <a:lstStyle/>
                <a:p>
                  <a:pPr>
                    <a:defRPr/>
                  </a:pPr>
                  <a:endParaRPr lang="ja-JP" altLang="en-US"/>
                </a:p>
              </p:txBody>
            </p:sp>
            <p:sp>
              <p:nvSpPr>
                <p:cNvPr id="1112" name="Freeform 199"/>
                <p:cNvSpPr>
                  <a:spLocks/>
                </p:cNvSpPr>
                <p:nvPr/>
              </p:nvSpPr>
              <p:spPr bwMode="ltGray">
                <a:xfrm>
                  <a:off x="1819" y="2717"/>
                  <a:ext cx="291" cy="399"/>
                </a:xfrm>
                <a:custGeom>
                  <a:avLst/>
                  <a:gdLst>
                    <a:gd name="T0" fmla="*/ 33 w 291"/>
                    <a:gd name="T1" fmla="*/ 55 h 399"/>
                    <a:gd name="T2" fmla="*/ 13 w 291"/>
                    <a:gd name="T3" fmla="*/ 45 h 399"/>
                    <a:gd name="T4" fmla="*/ 7 w 291"/>
                    <a:gd name="T5" fmla="*/ 41 h 399"/>
                    <a:gd name="T6" fmla="*/ 3 w 291"/>
                    <a:gd name="T7" fmla="*/ 23 h 399"/>
                    <a:gd name="T8" fmla="*/ 17 w 291"/>
                    <a:gd name="T9" fmla="*/ 5 h 399"/>
                    <a:gd name="T10" fmla="*/ 29 w 291"/>
                    <a:gd name="T11" fmla="*/ 15 h 399"/>
                    <a:gd name="T12" fmla="*/ 41 w 291"/>
                    <a:gd name="T13" fmla="*/ 31 h 399"/>
                    <a:gd name="T14" fmla="*/ 59 w 291"/>
                    <a:gd name="T15" fmla="*/ 37 h 399"/>
                    <a:gd name="T16" fmla="*/ 83 w 291"/>
                    <a:gd name="T17" fmla="*/ 77 h 399"/>
                    <a:gd name="T18" fmla="*/ 103 w 291"/>
                    <a:gd name="T19" fmla="*/ 97 h 399"/>
                    <a:gd name="T20" fmla="*/ 137 w 291"/>
                    <a:gd name="T21" fmla="*/ 141 h 399"/>
                    <a:gd name="T22" fmla="*/ 185 w 291"/>
                    <a:gd name="T23" fmla="*/ 195 h 399"/>
                    <a:gd name="T24" fmla="*/ 191 w 291"/>
                    <a:gd name="T25" fmla="*/ 207 h 399"/>
                    <a:gd name="T26" fmla="*/ 215 w 291"/>
                    <a:gd name="T27" fmla="*/ 219 h 399"/>
                    <a:gd name="T28" fmla="*/ 241 w 291"/>
                    <a:gd name="T29" fmla="*/ 239 h 399"/>
                    <a:gd name="T30" fmla="*/ 227 w 291"/>
                    <a:gd name="T31" fmla="*/ 239 h 399"/>
                    <a:gd name="T32" fmla="*/ 215 w 291"/>
                    <a:gd name="T33" fmla="*/ 231 h 399"/>
                    <a:gd name="T34" fmla="*/ 205 w 291"/>
                    <a:gd name="T35" fmla="*/ 239 h 399"/>
                    <a:gd name="T36" fmla="*/ 221 w 291"/>
                    <a:gd name="T37" fmla="*/ 255 h 399"/>
                    <a:gd name="T38" fmla="*/ 237 w 291"/>
                    <a:gd name="T39" fmla="*/ 285 h 399"/>
                    <a:gd name="T40" fmla="*/ 241 w 291"/>
                    <a:gd name="T41" fmla="*/ 297 h 399"/>
                    <a:gd name="T42" fmla="*/ 253 w 291"/>
                    <a:gd name="T43" fmla="*/ 307 h 399"/>
                    <a:gd name="T44" fmla="*/ 255 w 291"/>
                    <a:gd name="T45" fmla="*/ 289 h 399"/>
                    <a:gd name="T46" fmla="*/ 271 w 291"/>
                    <a:gd name="T47" fmla="*/ 283 h 399"/>
                    <a:gd name="T48" fmla="*/ 273 w 291"/>
                    <a:gd name="T49" fmla="*/ 295 h 399"/>
                    <a:gd name="T50" fmla="*/ 279 w 291"/>
                    <a:gd name="T51" fmla="*/ 299 h 399"/>
                    <a:gd name="T52" fmla="*/ 291 w 291"/>
                    <a:gd name="T53" fmla="*/ 311 h 399"/>
                    <a:gd name="T54" fmla="*/ 275 w 291"/>
                    <a:gd name="T55" fmla="*/ 315 h 399"/>
                    <a:gd name="T56" fmla="*/ 277 w 291"/>
                    <a:gd name="T57" fmla="*/ 335 h 399"/>
                    <a:gd name="T58" fmla="*/ 281 w 291"/>
                    <a:gd name="T59" fmla="*/ 367 h 399"/>
                    <a:gd name="T60" fmla="*/ 273 w 291"/>
                    <a:gd name="T61" fmla="*/ 393 h 399"/>
                    <a:gd name="T62" fmla="*/ 271 w 291"/>
                    <a:gd name="T63" fmla="*/ 399 h 399"/>
                    <a:gd name="T64" fmla="*/ 257 w 291"/>
                    <a:gd name="T65" fmla="*/ 385 h 399"/>
                    <a:gd name="T66" fmla="*/ 239 w 291"/>
                    <a:gd name="T67" fmla="*/ 379 h 399"/>
                    <a:gd name="T68" fmla="*/ 213 w 291"/>
                    <a:gd name="T69" fmla="*/ 355 h 399"/>
                    <a:gd name="T70" fmla="*/ 201 w 291"/>
                    <a:gd name="T71" fmla="*/ 347 h 399"/>
                    <a:gd name="T72" fmla="*/ 189 w 291"/>
                    <a:gd name="T73" fmla="*/ 333 h 399"/>
                    <a:gd name="T74" fmla="*/ 175 w 291"/>
                    <a:gd name="T75" fmla="*/ 315 h 399"/>
                    <a:gd name="T76" fmla="*/ 153 w 291"/>
                    <a:gd name="T77" fmla="*/ 281 h 399"/>
                    <a:gd name="T78" fmla="*/ 133 w 291"/>
                    <a:gd name="T79" fmla="*/ 245 h 399"/>
                    <a:gd name="T80" fmla="*/ 117 w 291"/>
                    <a:gd name="T81" fmla="*/ 209 h 399"/>
                    <a:gd name="T82" fmla="*/ 119 w 291"/>
                    <a:gd name="T83" fmla="*/ 195 h 399"/>
                    <a:gd name="T84" fmla="*/ 93 w 291"/>
                    <a:gd name="T85" fmla="*/ 167 h 399"/>
                    <a:gd name="T86" fmla="*/ 85 w 291"/>
                    <a:gd name="T87" fmla="*/ 149 h 399"/>
                    <a:gd name="T88" fmla="*/ 73 w 291"/>
                    <a:gd name="T89" fmla="*/ 117 h 399"/>
                    <a:gd name="T90" fmla="*/ 55 w 291"/>
                    <a:gd name="T91" fmla="*/ 107 h 399"/>
                    <a:gd name="T92" fmla="*/ 41 w 291"/>
                    <a:gd name="T93" fmla="*/ 79 h 399"/>
                    <a:gd name="T94" fmla="*/ 29 w 291"/>
                    <a:gd name="T95" fmla="*/ 55 h 399"/>
                    <a:gd name="T96" fmla="*/ 33 w 291"/>
                    <a:gd name="T97" fmla="*/ 55 h 39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91" h="399">
                      <a:moveTo>
                        <a:pt x="33" y="55"/>
                      </a:moveTo>
                      <a:cubicBezTo>
                        <a:pt x="20" y="52"/>
                        <a:pt x="27" y="55"/>
                        <a:pt x="13" y="45"/>
                      </a:cubicBezTo>
                      <a:cubicBezTo>
                        <a:pt x="11" y="44"/>
                        <a:pt x="7" y="41"/>
                        <a:pt x="7" y="41"/>
                      </a:cubicBezTo>
                      <a:cubicBezTo>
                        <a:pt x="2" y="34"/>
                        <a:pt x="0" y="31"/>
                        <a:pt x="3" y="23"/>
                      </a:cubicBezTo>
                      <a:cubicBezTo>
                        <a:pt x="5" y="8"/>
                        <a:pt x="2" y="0"/>
                        <a:pt x="17" y="5"/>
                      </a:cubicBezTo>
                      <a:cubicBezTo>
                        <a:pt x="21" y="9"/>
                        <a:pt x="26" y="11"/>
                        <a:pt x="29" y="15"/>
                      </a:cubicBezTo>
                      <a:cubicBezTo>
                        <a:pt x="34" y="21"/>
                        <a:pt x="32" y="27"/>
                        <a:pt x="41" y="31"/>
                      </a:cubicBezTo>
                      <a:cubicBezTo>
                        <a:pt x="47" y="34"/>
                        <a:pt x="59" y="37"/>
                        <a:pt x="59" y="37"/>
                      </a:cubicBezTo>
                      <a:cubicBezTo>
                        <a:pt x="69" y="53"/>
                        <a:pt x="67" y="66"/>
                        <a:pt x="83" y="77"/>
                      </a:cubicBezTo>
                      <a:cubicBezTo>
                        <a:pt x="88" y="84"/>
                        <a:pt x="96" y="92"/>
                        <a:pt x="103" y="97"/>
                      </a:cubicBezTo>
                      <a:cubicBezTo>
                        <a:pt x="113" y="111"/>
                        <a:pt x="119" y="135"/>
                        <a:pt x="137" y="141"/>
                      </a:cubicBezTo>
                      <a:cubicBezTo>
                        <a:pt x="150" y="161"/>
                        <a:pt x="168" y="178"/>
                        <a:pt x="185" y="195"/>
                      </a:cubicBezTo>
                      <a:cubicBezTo>
                        <a:pt x="202" y="212"/>
                        <a:pt x="178" y="191"/>
                        <a:pt x="191" y="207"/>
                      </a:cubicBezTo>
                      <a:cubicBezTo>
                        <a:pt x="196" y="214"/>
                        <a:pt x="208" y="214"/>
                        <a:pt x="215" y="219"/>
                      </a:cubicBezTo>
                      <a:cubicBezTo>
                        <a:pt x="219" y="230"/>
                        <a:pt x="231" y="236"/>
                        <a:pt x="241" y="239"/>
                      </a:cubicBezTo>
                      <a:cubicBezTo>
                        <a:pt x="235" y="241"/>
                        <a:pt x="234" y="243"/>
                        <a:pt x="227" y="239"/>
                      </a:cubicBezTo>
                      <a:cubicBezTo>
                        <a:pt x="223" y="237"/>
                        <a:pt x="215" y="231"/>
                        <a:pt x="215" y="231"/>
                      </a:cubicBezTo>
                      <a:cubicBezTo>
                        <a:pt x="211" y="232"/>
                        <a:pt x="205" y="233"/>
                        <a:pt x="205" y="239"/>
                      </a:cubicBezTo>
                      <a:cubicBezTo>
                        <a:pt x="205" y="245"/>
                        <a:pt x="218" y="251"/>
                        <a:pt x="221" y="255"/>
                      </a:cubicBezTo>
                      <a:cubicBezTo>
                        <a:pt x="229" y="266"/>
                        <a:pt x="233" y="273"/>
                        <a:pt x="237" y="285"/>
                      </a:cubicBezTo>
                      <a:cubicBezTo>
                        <a:pt x="238" y="289"/>
                        <a:pt x="237" y="295"/>
                        <a:pt x="241" y="297"/>
                      </a:cubicBezTo>
                      <a:cubicBezTo>
                        <a:pt x="249" y="303"/>
                        <a:pt x="245" y="299"/>
                        <a:pt x="253" y="307"/>
                      </a:cubicBezTo>
                      <a:cubicBezTo>
                        <a:pt x="258" y="293"/>
                        <a:pt x="258" y="299"/>
                        <a:pt x="255" y="289"/>
                      </a:cubicBezTo>
                      <a:cubicBezTo>
                        <a:pt x="258" y="279"/>
                        <a:pt x="262" y="281"/>
                        <a:pt x="271" y="283"/>
                      </a:cubicBezTo>
                      <a:cubicBezTo>
                        <a:pt x="289" y="301"/>
                        <a:pt x="270" y="278"/>
                        <a:pt x="273" y="295"/>
                      </a:cubicBezTo>
                      <a:cubicBezTo>
                        <a:pt x="273" y="297"/>
                        <a:pt x="277" y="297"/>
                        <a:pt x="279" y="299"/>
                      </a:cubicBezTo>
                      <a:cubicBezTo>
                        <a:pt x="283" y="303"/>
                        <a:pt x="291" y="311"/>
                        <a:pt x="291" y="311"/>
                      </a:cubicBezTo>
                      <a:cubicBezTo>
                        <a:pt x="288" y="325"/>
                        <a:pt x="285" y="322"/>
                        <a:pt x="275" y="315"/>
                      </a:cubicBezTo>
                      <a:cubicBezTo>
                        <a:pt x="272" y="323"/>
                        <a:pt x="274" y="327"/>
                        <a:pt x="277" y="335"/>
                      </a:cubicBezTo>
                      <a:cubicBezTo>
                        <a:pt x="275" y="347"/>
                        <a:pt x="277" y="356"/>
                        <a:pt x="281" y="367"/>
                      </a:cubicBezTo>
                      <a:cubicBezTo>
                        <a:pt x="278" y="376"/>
                        <a:pt x="276" y="384"/>
                        <a:pt x="273" y="393"/>
                      </a:cubicBezTo>
                      <a:cubicBezTo>
                        <a:pt x="272" y="395"/>
                        <a:pt x="271" y="399"/>
                        <a:pt x="271" y="399"/>
                      </a:cubicBezTo>
                      <a:cubicBezTo>
                        <a:pt x="260" y="395"/>
                        <a:pt x="266" y="399"/>
                        <a:pt x="257" y="385"/>
                      </a:cubicBezTo>
                      <a:cubicBezTo>
                        <a:pt x="253" y="380"/>
                        <a:pt x="239" y="379"/>
                        <a:pt x="239" y="379"/>
                      </a:cubicBezTo>
                      <a:cubicBezTo>
                        <a:pt x="232" y="369"/>
                        <a:pt x="223" y="362"/>
                        <a:pt x="213" y="355"/>
                      </a:cubicBezTo>
                      <a:cubicBezTo>
                        <a:pt x="209" y="352"/>
                        <a:pt x="201" y="347"/>
                        <a:pt x="201" y="347"/>
                      </a:cubicBezTo>
                      <a:cubicBezTo>
                        <a:pt x="196" y="340"/>
                        <a:pt x="197" y="336"/>
                        <a:pt x="189" y="333"/>
                      </a:cubicBezTo>
                      <a:cubicBezTo>
                        <a:pt x="183" y="327"/>
                        <a:pt x="181" y="321"/>
                        <a:pt x="175" y="315"/>
                      </a:cubicBezTo>
                      <a:cubicBezTo>
                        <a:pt x="170" y="299"/>
                        <a:pt x="164" y="292"/>
                        <a:pt x="153" y="281"/>
                      </a:cubicBezTo>
                      <a:cubicBezTo>
                        <a:pt x="149" y="270"/>
                        <a:pt x="140" y="255"/>
                        <a:pt x="133" y="245"/>
                      </a:cubicBezTo>
                      <a:cubicBezTo>
                        <a:pt x="131" y="231"/>
                        <a:pt x="121" y="222"/>
                        <a:pt x="117" y="209"/>
                      </a:cubicBezTo>
                      <a:cubicBezTo>
                        <a:pt x="121" y="198"/>
                        <a:pt x="129" y="205"/>
                        <a:pt x="119" y="195"/>
                      </a:cubicBezTo>
                      <a:cubicBezTo>
                        <a:pt x="100" y="200"/>
                        <a:pt x="101" y="179"/>
                        <a:pt x="93" y="167"/>
                      </a:cubicBezTo>
                      <a:cubicBezTo>
                        <a:pt x="89" y="162"/>
                        <a:pt x="85" y="149"/>
                        <a:pt x="85" y="149"/>
                      </a:cubicBezTo>
                      <a:cubicBezTo>
                        <a:pt x="84" y="140"/>
                        <a:pt x="80" y="124"/>
                        <a:pt x="73" y="117"/>
                      </a:cubicBezTo>
                      <a:cubicBezTo>
                        <a:pt x="68" y="112"/>
                        <a:pt x="55" y="107"/>
                        <a:pt x="55" y="107"/>
                      </a:cubicBezTo>
                      <a:cubicBezTo>
                        <a:pt x="48" y="97"/>
                        <a:pt x="51" y="85"/>
                        <a:pt x="41" y="79"/>
                      </a:cubicBezTo>
                      <a:cubicBezTo>
                        <a:pt x="40" y="77"/>
                        <a:pt x="29" y="57"/>
                        <a:pt x="29" y="55"/>
                      </a:cubicBezTo>
                      <a:cubicBezTo>
                        <a:pt x="29" y="54"/>
                        <a:pt x="32" y="55"/>
                        <a:pt x="33" y="55"/>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113" name="Freeform 200"/>
                <p:cNvSpPr>
                  <a:spLocks/>
                </p:cNvSpPr>
                <p:nvPr/>
              </p:nvSpPr>
              <p:spPr bwMode="ltGray">
                <a:xfrm>
                  <a:off x="1826" y="2801"/>
                  <a:ext cx="31" cy="33"/>
                </a:xfrm>
                <a:custGeom>
                  <a:avLst/>
                  <a:gdLst>
                    <a:gd name="T0" fmla="*/ 18 w 31"/>
                    <a:gd name="T1" fmla="*/ 21 h 33"/>
                    <a:gd name="T2" fmla="*/ 0 w 31"/>
                    <a:gd name="T3" fmla="*/ 3 h 33"/>
                    <a:gd name="T4" fmla="*/ 22 w 31"/>
                    <a:gd name="T5" fmla="*/ 5 h 33"/>
                    <a:gd name="T6" fmla="*/ 18 w 31"/>
                    <a:gd name="T7" fmla="*/ 21 h 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 h="33">
                      <a:moveTo>
                        <a:pt x="18" y="21"/>
                      </a:moveTo>
                      <a:cubicBezTo>
                        <a:pt x="8" y="18"/>
                        <a:pt x="3" y="13"/>
                        <a:pt x="0" y="3"/>
                      </a:cubicBezTo>
                      <a:cubicBezTo>
                        <a:pt x="8" y="0"/>
                        <a:pt x="14" y="2"/>
                        <a:pt x="22" y="5"/>
                      </a:cubicBezTo>
                      <a:cubicBezTo>
                        <a:pt x="31" y="33"/>
                        <a:pt x="2" y="16"/>
                        <a:pt x="18" y="21"/>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114" name="Freeform 201"/>
                <p:cNvSpPr>
                  <a:spLocks/>
                </p:cNvSpPr>
                <p:nvPr/>
              </p:nvSpPr>
              <p:spPr bwMode="ltGray">
                <a:xfrm>
                  <a:off x="1864" y="2852"/>
                  <a:ext cx="28" cy="34"/>
                </a:xfrm>
                <a:custGeom>
                  <a:avLst/>
                  <a:gdLst>
                    <a:gd name="T0" fmla="*/ 16 w 28"/>
                    <a:gd name="T1" fmla="*/ 28 h 34"/>
                    <a:gd name="T2" fmla="*/ 0 w 28"/>
                    <a:gd name="T3" fmla="*/ 12 h 34"/>
                    <a:gd name="T4" fmla="*/ 14 w 28"/>
                    <a:gd name="T5" fmla="*/ 6 h 34"/>
                    <a:gd name="T6" fmla="*/ 28 w 28"/>
                    <a:gd name="T7" fmla="*/ 30 h 34"/>
                    <a:gd name="T8" fmla="*/ 16 w 28"/>
                    <a:gd name="T9" fmla="*/ 28 h 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 h="34">
                      <a:moveTo>
                        <a:pt x="16" y="28"/>
                      </a:moveTo>
                      <a:cubicBezTo>
                        <a:pt x="11" y="21"/>
                        <a:pt x="7" y="17"/>
                        <a:pt x="0" y="12"/>
                      </a:cubicBezTo>
                      <a:cubicBezTo>
                        <a:pt x="3" y="2"/>
                        <a:pt x="5" y="0"/>
                        <a:pt x="14" y="6"/>
                      </a:cubicBezTo>
                      <a:cubicBezTo>
                        <a:pt x="20" y="14"/>
                        <a:pt x="25" y="21"/>
                        <a:pt x="28" y="30"/>
                      </a:cubicBezTo>
                      <a:cubicBezTo>
                        <a:pt x="15" y="34"/>
                        <a:pt x="22" y="22"/>
                        <a:pt x="16" y="28"/>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115" name="Freeform 202"/>
                <p:cNvSpPr>
                  <a:spLocks/>
                </p:cNvSpPr>
                <p:nvPr/>
              </p:nvSpPr>
              <p:spPr bwMode="ltGray">
                <a:xfrm>
                  <a:off x="1894" y="2932"/>
                  <a:ext cx="28" cy="23"/>
                </a:xfrm>
                <a:custGeom>
                  <a:avLst/>
                  <a:gdLst>
                    <a:gd name="T0" fmla="*/ 14 w 28"/>
                    <a:gd name="T1" fmla="*/ 20 h 23"/>
                    <a:gd name="T2" fmla="*/ 14 w 28"/>
                    <a:gd name="T3" fmla="*/ 0 h 23"/>
                    <a:gd name="T4" fmla="*/ 28 w 28"/>
                    <a:gd name="T5" fmla="*/ 14 h 23"/>
                    <a:gd name="T6" fmla="*/ 26 w 28"/>
                    <a:gd name="T7" fmla="*/ 22 h 23"/>
                    <a:gd name="T8" fmla="*/ 14 w 28"/>
                    <a:gd name="T9" fmla="*/ 20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 h="23">
                      <a:moveTo>
                        <a:pt x="14" y="20"/>
                      </a:moveTo>
                      <a:cubicBezTo>
                        <a:pt x="8" y="11"/>
                        <a:pt x="0" y="5"/>
                        <a:pt x="14" y="0"/>
                      </a:cubicBezTo>
                      <a:cubicBezTo>
                        <a:pt x="20" y="2"/>
                        <a:pt x="28" y="14"/>
                        <a:pt x="28" y="14"/>
                      </a:cubicBezTo>
                      <a:cubicBezTo>
                        <a:pt x="27" y="17"/>
                        <a:pt x="28" y="21"/>
                        <a:pt x="26" y="22"/>
                      </a:cubicBezTo>
                      <a:cubicBezTo>
                        <a:pt x="24" y="23"/>
                        <a:pt x="8" y="14"/>
                        <a:pt x="14" y="20"/>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116" name="Freeform 203"/>
                <p:cNvSpPr>
                  <a:spLocks/>
                </p:cNvSpPr>
                <p:nvPr/>
              </p:nvSpPr>
              <p:spPr bwMode="ltGray">
                <a:xfrm>
                  <a:off x="2200" y="2424"/>
                  <a:ext cx="77" cy="60"/>
                </a:xfrm>
                <a:custGeom>
                  <a:avLst/>
                  <a:gdLst>
                    <a:gd name="T0" fmla="*/ 14 w 77"/>
                    <a:gd name="T1" fmla="*/ 54 h 60"/>
                    <a:gd name="T2" fmla="*/ 0 w 77"/>
                    <a:gd name="T3" fmla="*/ 40 h 60"/>
                    <a:gd name="T4" fmla="*/ 20 w 77"/>
                    <a:gd name="T5" fmla="*/ 10 h 60"/>
                    <a:gd name="T6" fmla="*/ 30 w 77"/>
                    <a:gd name="T7" fmla="*/ 2 h 60"/>
                    <a:gd name="T8" fmla="*/ 42 w 77"/>
                    <a:gd name="T9" fmla="*/ 6 h 60"/>
                    <a:gd name="T10" fmla="*/ 62 w 77"/>
                    <a:gd name="T11" fmla="*/ 4 h 60"/>
                    <a:gd name="T12" fmla="*/ 74 w 77"/>
                    <a:gd name="T13" fmla="*/ 12 h 60"/>
                    <a:gd name="T14" fmla="*/ 68 w 77"/>
                    <a:gd name="T15" fmla="*/ 32 h 60"/>
                    <a:gd name="T16" fmla="*/ 46 w 77"/>
                    <a:gd name="T17" fmla="*/ 44 h 60"/>
                    <a:gd name="T18" fmla="*/ 40 w 77"/>
                    <a:gd name="T19" fmla="*/ 56 h 60"/>
                    <a:gd name="T20" fmla="*/ 28 w 77"/>
                    <a:gd name="T21" fmla="*/ 60 h 60"/>
                    <a:gd name="T22" fmla="*/ 14 w 77"/>
                    <a:gd name="T23" fmla="*/ 54 h 6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7" h="60">
                      <a:moveTo>
                        <a:pt x="14" y="54"/>
                      </a:moveTo>
                      <a:cubicBezTo>
                        <a:pt x="4" y="52"/>
                        <a:pt x="3" y="49"/>
                        <a:pt x="0" y="40"/>
                      </a:cubicBezTo>
                      <a:cubicBezTo>
                        <a:pt x="2" y="25"/>
                        <a:pt x="5" y="15"/>
                        <a:pt x="20" y="10"/>
                      </a:cubicBezTo>
                      <a:cubicBezTo>
                        <a:pt x="23" y="6"/>
                        <a:pt x="24" y="1"/>
                        <a:pt x="30" y="2"/>
                      </a:cubicBezTo>
                      <a:cubicBezTo>
                        <a:pt x="34" y="2"/>
                        <a:pt x="42" y="6"/>
                        <a:pt x="42" y="6"/>
                      </a:cubicBezTo>
                      <a:cubicBezTo>
                        <a:pt x="49" y="4"/>
                        <a:pt x="55" y="0"/>
                        <a:pt x="62" y="4"/>
                      </a:cubicBezTo>
                      <a:cubicBezTo>
                        <a:pt x="66" y="6"/>
                        <a:pt x="74" y="12"/>
                        <a:pt x="74" y="12"/>
                      </a:cubicBezTo>
                      <a:cubicBezTo>
                        <a:pt x="77" y="22"/>
                        <a:pt x="75" y="25"/>
                        <a:pt x="68" y="32"/>
                      </a:cubicBezTo>
                      <a:cubicBezTo>
                        <a:pt x="56" y="28"/>
                        <a:pt x="54" y="36"/>
                        <a:pt x="46" y="44"/>
                      </a:cubicBezTo>
                      <a:cubicBezTo>
                        <a:pt x="45" y="47"/>
                        <a:pt x="43" y="54"/>
                        <a:pt x="40" y="56"/>
                      </a:cubicBezTo>
                      <a:cubicBezTo>
                        <a:pt x="36" y="58"/>
                        <a:pt x="28" y="60"/>
                        <a:pt x="28" y="60"/>
                      </a:cubicBezTo>
                      <a:cubicBezTo>
                        <a:pt x="23" y="59"/>
                        <a:pt x="9" y="54"/>
                        <a:pt x="14" y="54"/>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117" name="Freeform 204"/>
                <p:cNvSpPr>
                  <a:spLocks/>
                </p:cNvSpPr>
                <p:nvPr/>
              </p:nvSpPr>
              <p:spPr bwMode="ltGray">
                <a:xfrm>
                  <a:off x="2523" y="2318"/>
                  <a:ext cx="59" cy="102"/>
                </a:xfrm>
                <a:custGeom>
                  <a:avLst/>
                  <a:gdLst>
                    <a:gd name="T0" fmla="*/ 35 w 59"/>
                    <a:gd name="T1" fmla="*/ 60 h 102"/>
                    <a:gd name="T2" fmla="*/ 39 w 59"/>
                    <a:gd name="T3" fmla="*/ 78 h 102"/>
                    <a:gd name="T4" fmla="*/ 37 w 59"/>
                    <a:gd name="T5" fmla="*/ 84 h 102"/>
                    <a:gd name="T6" fmla="*/ 33 w 59"/>
                    <a:gd name="T7" fmla="*/ 90 h 102"/>
                    <a:gd name="T8" fmla="*/ 29 w 59"/>
                    <a:gd name="T9" fmla="*/ 102 h 102"/>
                    <a:gd name="T10" fmla="*/ 3 w 59"/>
                    <a:gd name="T11" fmla="*/ 78 h 102"/>
                    <a:gd name="T12" fmla="*/ 9 w 59"/>
                    <a:gd name="T13" fmla="*/ 64 h 102"/>
                    <a:gd name="T14" fmla="*/ 7 w 59"/>
                    <a:gd name="T15" fmla="*/ 46 h 102"/>
                    <a:gd name="T16" fmla="*/ 21 w 59"/>
                    <a:gd name="T17" fmla="*/ 30 h 102"/>
                    <a:gd name="T18" fmla="*/ 43 w 59"/>
                    <a:gd name="T19" fmla="*/ 0 h 102"/>
                    <a:gd name="T20" fmla="*/ 49 w 59"/>
                    <a:gd name="T21" fmla="*/ 14 h 102"/>
                    <a:gd name="T22" fmla="*/ 51 w 59"/>
                    <a:gd name="T23" fmla="*/ 34 h 102"/>
                    <a:gd name="T24" fmla="*/ 39 w 59"/>
                    <a:gd name="T25" fmla="*/ 66 h 102"/>
                    <a:gd name="T26" fmla="*/ 35 w 59"/>
                    <a:gd name="T27" fmla="*/ 60 h 10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9" h="102">
                      <a:moveTo>
                        <a:pt x="35" y="60"/>
                      </a:moveTo>
                      <a:cubicBezTo>
                        <a:pt x="32" y="68"/>
                        <a:pt x="34" y="71"/>
                        <a:pt x="39" y="78"/>
                      </a:cubicBezTo>
                      <a:cubicBezTo>
                        <a:pt x="38" y="80"/>
                        <a:pt x="38" y="82"/>
                        <a:pt x="37" y="84"/>
                      </a:cubicBezTo>
                      <a:cubicBezTo>
                        <a:pt x="36" y="86"/>
                        <a:pt x="34" y="88"/>
                        <a:pt x="33" y="90"/>
                      </a:cubicBezTo>
                      <a:cubicBezTo>
                        <a:pt x="31" y="94"/>
                        <a:pt x="29" y="102"/>
                        <a:pt x="29" y="102"/>
                      </a:cubicBezTo>
                      <a:cubicBezTo>
                        <a:pt x="7" y="98"/>
                        <a:pt x="18" y="88"/>
                        <a:pt x="3" y="78"/>
                      </a:cubicBezTo>
                      <a:cubicBezTo>
                        <a:pt x="0" y="70"/>
                        <a:pt x="0" y="67"/>
                        <a:pt x="9" y="64"/>
                      </a:cubicBezTo>
                      <a:cubicBezTo>
                        <a:pt x="15" y="56"/>
                        <a:pt x="12" y="54"/>
                        <a:pt x="7" y="46"/>
                      </a:cubicBezTo>
                      <a:cubicBezTo>
                        <a:pt x="10" y="33"/>
                        <a:pt x="11" y="37"/>
                        <a:pt x="21" y="30"/>
                      </a:cubicBezTo>
                      <a:cubicBezTo>
                        <a:pt x="28" y="19"/>
                        <a:pt x="36" y="10"/>
                        <a:pt x="43" y="0"/>
                      </a:cubicBezTo>
                      <a:cubicBezTo>
                        <a:pt x="52" y="3"/>
                        <a:pt x="52" y="6"/>
                        <a:pt x="49" y="14"/>
                      </a:cubicBezTo>
                      <a:cubicBezTo>
                        <a:pt x="59" y="17"/>
                        <a:pt x="53" y="25"/>
                        <a:pt x="51" y="34"/>
                      </a:cubicBezTo>
                      <a:cubicBezTo>
                        <a:pt x="54" y="46"/>
                        <a:pt x="49" y="59"/>
                        <a:pt x="39" y="66"/>
                      </a:cubicBezTo>
                      <a:cubicBezTo>
                        <a:pt x="32" y="61"/>
                        <a:pt x="31" y="64"/>
                        <a:pt x="35" y="60"/>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118" name="Freeform 205"/>
                <p:cNvSpPr>
                  <a:spLocks/>
                </p:cNvSpPr>
                <p:nvPr/>
              </p:nvSpPr>
              <p:spPr bwMode="ltGray">
                <a:xfrm>
                  <a:off x="2730" y="2292"/>
                  <a:ext cx="35" cy="32"/>
                </a:xfrm>
                <a:custGeom>
                  <a:avLst/>
                  <a:gdLst>
                    <a:gd name="T0" fmla="*/ 4 w 35"/>
                    <a:gd name="T1" fmla="*/ 22 h 32"/>
                    <a:gd name="T2" fmla="*/ 20 w 35"/>
                    <a:gd name="T3" fmla="*/ 0 h 32"/>
                    <a:gd name="T4" fmla="*/ 12 w 35"/>
                    <a:gd name="T5" fmla="*/ 22 h 32"/>
                    <a:gd name="T6" fmla="*/ 4 w 35"/>
                    <a:gd name="T7" fmla="*/ 22 h 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 h="32">
                      <a:moveTo>
                        <a:pt x="4" y="22"/>
                      </a:moveTo>
                      <a:cubicBezTo>
                        <a:pt x="6" y="13"/>
                        <a:pt x="13" y="5"/>
                        <a:pt x="20" y="0"/>
                      </a:cubicBezTo>
                      <a:cubicBezTo>
                        <a:pt x="35" y="5"/>
                        <a:pt x="19" y="17"/>
                        <a:pt x="12" y="22"/>
                      </a:cubicBezTo>
                      <a:cubicBezTo>
                        <a:pt x="9" y="32"/>
                        <a:pt x="0" y="31"/>
                        <a:pt x="4" y="22"/>
                      </a:cubicBezTo>
                      <a:close/>
                    </a:path>
                  </a:pathLst>
                </a:custGeom>
                <a:solidFill>
                  <a:schemeClr val="accent1"/>
                </a:solidFill>
                <a:ln w="9525">
                  <a:noFill/>
                  <a:round/>
                  <a:headEnd/>
                  <a:tailEnd/>
                </a:ln>
                <a:effectLst/>
              </p:spPr>
              <p:txBody>
                <a:bodyPr wrap="none" anchor="ctr"/>
                <a:lstStyle/>
                <a:p>
                  <a:pPr>
                    <a:defRPr/>
                  </a:pPr>
                  <a:endParaRPr lang="ja-JP" altLang="en-US"/>
                </a:p>
              </p:txBody>
            </p:sp>
            <p:sp>
              <p:nvSpPr>
                <p:cNvPr id="1119" name="Freeform 206"/>
                <p:cNvSpPr>
                  <a:spLocks/>
                </p:cNvSpPr>
                <p:nvPr/>
              </p:nvSpPr>
              <p:spPr bwMode="ltGray">
                <a:xfrm>
                  <a:off x="2778" y="2246"/>
                  <a:ext cx="30" cy="16"/>
                </a:xfrm>
                <a:custGeom>
                  <a:avLst/>
                  <a:gdLst>
                    <a:gd name="T0" fmla="*/ 4 w 30"/>
                    <a:gd name="T1" fmla="*/ 12 h 16"/>
                    <a:gd name="T2" fmla="*/ 14 w 30"/>
                    <a:gd name="T3" fmla="*/ 0 h 16"/>
                    <a:gd name="T4" fmla="*/ 6 w 30"/>
                    <a:gd name="T5" fmla="*/ 14 h 16"/>
                    <a:gd name="T6" fmla="*/ 0 w 30"/>
                    <a:gd name="T7" fmla="*/ 16 h 16"/>
                    <a:gd name="T8" fmla="*/ 4 w 30"/>
                    <a:gd name="T9" fmla="*/ 12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 h="16">
                      <a:moveTo>
                        <a:pt x="4" y="12"/>
                      </a:moveTo>
                      <a:cubicBezTo>
                        <a:pt x="1" y="3"/>
                        <a:pt x="6" y="3"/>
                        <a:pt x="14" y="0"/>
                      </a:cubicBezTo>
                      <a:cubicBezTo>
                        <a:pt x="30" y="5"/>
                        <a:pt x="14" y="12"/>
                        <a:pt x="6" y="14"/>
                      </a:cubicBezTo>
                      <a:cubicBezTo>
                        <a:pt x="4" y="14"/>
                        <a:pt x="2" y="15"/>
                        <a:pt x="0" y="16"/>
                      </a:cubicBezTo>
                      <a:cubicBezTo>
                        <a:pt x="2" y="9"/>
                        <a:pt x="1" y="9"/>
                        <a:pt x="4" y="12"/>
                      </a:cubicBezTo>
                      <a:close/>
                    </a:path>
                  </a:pathLst>
                </a:custGeom>
                <a:solidFill>
                  <a:schemeClr val="accent1"/>
                </a:solidFill>
                <a:ln w="9525">
                  <a:noFill/>
                  <a:round/>
                  <a:headEnd/>
                  <a:tailEnd/>
                </a:ln>
                <a:effectLst/>
              </p:spPr>
              <p:txBody>
                <a:bodyPr wrap="none" anchor="ctr"/>
                <a:lstStyle/>
                <a:p>
                  <a:pPr>
                    <a:defRPr/>
                  </a:pPr>
                  <a:endParaRPr lang="ja-JP" altLang="en-US"/>
                </a:p>
              </p:txBody>
            </p:sp>
          </p:grpSp>
        </p:grpSp>
      </p:grpSp>
      <p:sp>
        <p:nvSpPr>
          <p:cNvPr id="1027" name="Rectangle 207"/>
          <p:cNvSpPr>
            <a:spLocks noGrp="1" noChangeArrowheads="1"/>
          </p:cNvSpPr>
          <p:nvPr>
            <p:ph type="title"/>
          </p:nvPr>
        </p:nvSpPr>
        <p:spPr bwMode="auto">
          <a:xfrm>
            <a:off x="457200" y="2794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8" name="Rectangle 208"/>
          <p:cNvSpPr>
            <a:spLocks noGrp="1" noChangeArrowheads="1"/>
          </p:cNvSpPr>
          <p:nvPr>
            <p:ph type="body" idx="1"/>
          </p:nvPr>
        </p:nvSpPr>
        <p:spPr bwMode="auto">
          <a:xfrm>
            <a:off x="457200" y="1600200"/>
            <a:ext cx="8229600" cy="4533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87249" name="Rectangle 209"/>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kumimoji="0" sz="1400">
                <a:latin typeface="+mn-lt"/>
                <a:ea typeface="ＭＳ Ｐゴシック" pitchFamily="50" charset="-128"/>
              </a:defRPr>
            </a:lvl1pPr>
          </a:lstStyle>
          <a:p>
            <a:pPr>
              <a:defRPr/>
            </a:pPr>
            <a:endParaRPr lang="en-US" altLang="ja-JP"/>
          </a:p>
        </p:txBody>
      </p:sp>
      <p:sp>
        <p:nvSpPr>
          <p:cNvPr id="87250" name="Rectangle 210"/>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a:defRPr kumimoji="0" sz="1400">
                <a:latin typeface="+mn-lt"/>
                <a:ea typeface="ＭＳ Ｐゴシック" pitchFamily="50" charset="-128"/>
              </a:defRPr>
            </a:lvl1pPr>
          </a:lstStyle>
          <a:p>
            <a:pPr>
              <a:defRPr/>
            </a:pPr>
            <a:endParaRPr lang="en-US" altLang="ja-JP"/>
          </a:p>
        </p:txBody>
      </p:sp>
      <p:sp>
        <p:nvSpPr>
          <p:cNvPr id="87251" name="Rectangle 211"/>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kumimoji="0" sz="1400">
                <a:latin typeface="+mn-lt"/>
                <a:ea typeface="ＭＳ Ｐゴシック" pitchFamily="50" charset="-128"/>
              </a:defRPr>
            </a:lvl1pPr>
          </a:lstStyle>
          <a:p>
            <a:pPr>
              <a:defRPr/>
            </a:pPr>
            <a:fld id="{C0805369-D7D1-4054-ABF8-3382F7572FFA}"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739"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Black"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Black"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Black"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Black" pitchFamily="34" charset="0"/>
          <a:ea typeface="ＭＳ Ｐゴシック" pitchFamily="50" charset="-128"/>
        </a:defRPr>
      </a:lvl5pPr>
      <a:lvl6pPr marL="457200" algn="ctr" rtl="0" fontAlgn="base">
        <a:spcBef>
          <a:spcPct val="0"/>
        </a:spcBef>
        <a:spcAft>
          <a:spcPct val="0"/>
        </a:spcAft>
        <a:defRPr kumimoji="1" sz="4400">
          <a:solidFill>
            <a:schemeClr val="tx2"/>
          </a:solidFill>
          <a:latin typeface="Arial Black" pitchFamily="34" charset="0"/>
          <a:ea typeface="ＭＳ Ｐゴシック" pitchFamily="50" charset="-128"/>
        </a:defRPr>
      </a:lvl6pPr>
      <a:lvl7pPr marL="914400" algn="ctr" rtl="0" fontAlgn="base">
        <a:spcBef>
          <a:spcPct val="0"/>
        </a:spcBef>
        <a:spcAft>
          <a:spcPct val="0"/>
        </a:spcAft>
        <a:defRPr kumimoji="1" sz="4400">
          <a:solidFill>
            <a:schemeClr val="tx2"/>
          </a:solidFill>
          <a:latin typeface="Arial Black" pitchFamily="34" charset="0"/>
          <a:ea typeface="ＭＳ Ｐゴシック" pitchFamily="50" charset="-128"/>
        </a:defRPr>
      </a:lvl7pPr>
      <a:lvl8pPr marL="1371600" algn="ctr" rtl="0" fontAlgn="base">
        <a:spcBef>
          <a:spcPct val="0"/>
        </a:spcBef>
        <a:spcAft>
          <a:spcPct val="0"/>
        </a:spcAft>
        <a:defRPr kumimoji="1" sz="4400">
          <a:solidFill>
            <a:schemeClr val="tx2"/>
          </a:solidFill>
          <a:latin typeface="Arial Black" pitchFamily="34" charset="0"/>
          <a:ea typeface="ＭＳ Ｐゴシック" pitchFamily="50" charset="-128"/>
        </a:defRPr>
      </a:lvl8pPr>
      <a:lvl9pPr marL="1828800" algn="ctr" rtl="0" fontAlgn="base">
        <a:spcBef>
          <a:spcPct val="0"/>
        </a:spcBef>
        <a:spcAft>
          <a:spcPct val="0"/>
        </a:spcAft>
        <a:defRPr kumimoji="1" sz="4400">
          <a:solidFill>
            <a:schemeClr val="tx2"/>
          </a:solidFill>
          <a:latin typeface="Arial Black" pitchFamily="34"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b="1">
          <a:solidFill>
            <a:schemeClr val="tx1"/>
          </a:solidFill>
          <a:latin typeface="+mn-lt"/>
          <a:ea typeface="+mn-ea"/>
        </a:defRPr>
      </a:lvl2pPr>
      <a:lvl3pPr marL="1143000" indent="-228600" algn="l" rtl="0" eaLnBrk="0" fontAlgn="base" hangingPunct="0">
        <a:spcBef>
          <a:spcPct val="20000"/>
        </a:spcBef>
        <a:spcAft>
          <a:spcPct val="0"/>
        </a:spcAft>
        <a:buChar char="•"/>
        <a:defRPr kumimoji="1" sz="2400" b="1">
          <a:solidFill>
            <a:schemeClr val="tx1"/>
          </a:solidFill>
          <a:latin typeface="+mn-lt"/>
          <a:ea typeface="+mn-ea"/>
        </a:defRPr>
      </a:lvl3pPr>
      <a:lvl4pPr marL="1600200" indent="-228600" algn="l" rtl="0" eaLnBrk="0" fontAlgn="base" hangingPunct="0">
        <a:spcBef>
          <a:spcPct val="20000"/>
        </a:spcBef>
        <a:spcAft>
          <a:spcPct val="0"/>
        </a:spcAft>
        <a:buChar char="–"/>
        <a:defRPr kumimoji="1" sz="2000" b="1">
          <a:solidFill>
            <a:schemeClr val="tx1"/>
          </a:solidFill>
          <a:latin typeface="+mn-lt"/>
          <a:ea typeface="+mn-ea"/>
        </a:defRPr>
      </a:lvl4pPr>
      <a:lvl5pPr marL="2057400" indent="-228600" algn="l" rtl="0" eaLnBrk="0" fontAlgn="base" hangingPunct="0">
        <a:spcBef>
          <a:spcPct val="20000"/>
        </a:spcBef>
        <a:spcAft>
          <a:spcPct val="0"/>
        </a:spcAft>
        <a:buChar char="»"/>
        <a:defRPr kumimoji="1" sz="2000" b="1">
          <a:solidFill>
            <a:schemeClr val="tx1"/>
          </a:solidFill>
          <a:latin typeface="+mn-lt"/>
          <a:ea typeface="+mn-ea"/>
        </a:defRPr>
      </a:lvl5pPr>
      <a:lvl6pPr marL="2514600" indent="-228600" algn="l" rtl="0" fontAlgn="base">
        <a:spcBef>
          <a:spcPct val="20000"/>
        </a:spcBef>
        <a:spcAft>
          <a:spcPct val="0"/>
        </a:spcAft>
        <a:buChar char="»"/>
        <a:defRPr kumimoji="1" sz="2000" b="1">
          <a:solidFill>
            <a:schemeClr val="tx1"/>
          </a:solidFill>
          <a:latin typeface="+mn-lt"/>
          <a:ea typeface="+mn-ea"/>
        </a:defRPr>
      </a:lvl6pPr>
      <a:lvl7pPr marL="2971800" indent="-228600" algn="l" rtl="0" fontAlgn="base">
        <a:spcBef>
          <a:spcPct val="20000"/>
        </a:spcBef>
        <a:spcAft>
          <a:spcPct val="0"/>
        </a:spcAft>
        <a:buChar char="»"/>
        <a:defRPr kumimoji="1" sz="2000" b="1">
          <a:solidFill>
            <a:schemeClr val="tx1"/>
          </a:solidFill>
          <a:latin typeface="+mn-lt"/>
          <a:ea typeface="+mn-ea"/>
        </a:defRPr>
      </a:lvl7pPr>
      <a:lvl8pPr marL="3429000" indent="-228600" algn="l" rtl="0" fontAlgn="base">
        <a:spcBef>
          <a:spcPct val="20000"/>
        </a:spcBef>
        <a:spcAft>
          <a:spcPct val="0"/>
        </a:spcAft>
        <a:buChar char="»"/>
        <a:defRPr kumimoji="1" sz="2000" b="1">
          <a:solidFill>
            <a:schemeClr val="tx1"/>
          </a:solidFill>
          <a:latin typeface="+mn-lt"/>
          <a:ea typeface="+mn-ea"/>
        </a:defRPr>
      </a:lvl8pPr>
      <a:lvl9pPr marL="3886200" indent="-228600" algn="l" rtl="0" fontAlgn="base">
        <a:spcBef>
          <a:spcPct val="20000"/>
        </a:spcBef>
        <a:spcAft>
          <a:spcPct val="0"/>
        </a:spcAft>
        <a:buChar char="»"/>
        <a:defRPr kumimoji="1" sz="2000" b="1">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9750" y="2286000"/>
            <a:ext cx="7772400" cy="1143000"/>
          </a:xfrm>
        </p:spPr>
        <p:txBody>
          <a:bodyPr/>
          <a:lstStyle/>
          <a:p>
            <a:r>
              <a:rPr lang="ja-JP" altLang="en-US" sz="4000" dirty="0" smtClean="0"/>
              <a:t>　</a:t>
            </a:r>
            <a:r>
              <a:rPr lang="en-US" altLang="ja-JP" sz="3200" dirty="0" smtClean="0"/>
              <a:t>7</a:t>
            </a:r>
            <a:r>
              <a:rPr lang="en-US" altLang="ja-JP" sz="3200" baseline="30000" dirty="0" smtClean="0"/>
              <a:t>th</a:t>
            </a:r>
            <a:r>
              <a:rPr lang="en-US" altLang="ja-JP" sz="3200" dirty="0" smtClean="0"/>
              <a:t> ICORD 2012</a:t>
            </a:r>
            <a:r>
              <a:rPr lang="en-US" altLang="ja-JP" sz="4000" dirty="0" smtClean="0"/>
              <a:t/>
            </a:r>
            <a:br>
              <a:rPr lang="en-US" altLang="ja-JP" sz="4000" dirty="0" smtClean="0"/>
            </a:br>
            <a:r>
              <a:rPr lang="ja-JP" altLang="en-US" sz="2800" dirty="0" smtClean="0"/>
              <a:t>パネルディスカッション</a:t>
            </a:r>
            <a:r>
              <a:rPr lang="en-US" altLang="ja-JP" sz="2800" dirty="0" smtClean="0"/>
              <a:t/>
            </a:r>
            <a:br>
              <a:rPr lang="en-US" altLang="ja-JP" sz="2800" dirty="0" smtClean="0"/>
            </a:br>
            <a:r>
              <a:rPr lang="ja-JP" altLang="en-US" sz="2800" dirty="0" smtClean="0"/>
              <a:t/>
            </a:r>
            <a:br>
              <a:rPr lang="ja-JP" altLang="en-US" sz="2800" dirty="0" smtClean="0"/>
            </a:br>
            <a:r>
              <a:rPr lang="ja-JP" altLang="en-US" sz="3600" dirty="0" smtClean="0"/>
              <a:t>日本の患者会と研究</a:t>
            </a:r>
            <a:r>
              <a:rPr lang="en-US" altLang="ja-JP" sz="3600" dirty="0" smtClean="0"/>
              <a:t/>
            </a:r>
            <a:br>
              <a:rPr lang="en-US" altLang="ja-JP" sz="3600" dirty="0" smtClean="0"/>
            </a:br>
            <a:r>
              <a:rPr lang="en-US" altLang="ja-JP" sz="2400" dirty="0" smtClean="0"/>
              <a:t>7</a:t>
            </a:r>
            <a:r>
              <a:rPr lang="en-US" altLang="ja-JP" sz="2400" baseline="30000" dirty="0" smtClean="0"/>
              <a:t>th</a:t>
            </a:r>
            <a:r>
              <a:rPr lang="en-US" altLang="ja-JP" sz="2400" dirty="0" smtClean="0"/>
              <a:t> ICORD 2012</a:t>
            </a:r>
            <a:r>
              <a:rPr lang="ja-JP" altLang="ja-JP" sz="2400" dirty="0" smtClean="0"/>
              <a:t/>
            </a:r>
            <a:br>
              <a:rPr lang="ja-JP" altLang="ja-JP" sz="2400" dirty="0" smtClean="0"/>
            </a:br>
            <a:r>
              <a:rPr lang="en-US" altLang="ja-JP" sz="2400" dirty="0" smtClean="0"/>
              <a:t>Panel Discussion</a:t>
            </a:r>
            <a:r>
              <a:rPr lang="ja-JP" altLang="ja-JP" sz="2400" dirty="0" smtClean="0"/>
              <a:t/>
            </a:r>
            <a:br>
              <a:rPr lang="ja-JP" altLang="ja-JP" sz="2400" dirty="0" smtClean="0"/>
            </a:br>
            <a:r>
              <a:rPr lang="en-US" altLang="ja-JP" sz="2400" dirty="0" smtClean="0"/>
              <a:t>Patient groups and research in Japan</a:t>
            </a:r>
            <a:r>
              <a:rPr lang="ja-JP" altLang="ja-JP" sz="2800" dirty="0" smtClean="0"/>
              <a:t/>
            </a:r>
            <a:br>
              <a:rPr lang="ja-JP" altLang="ja-JP" sz="2800" dirty="0" smtClean="0"/>
            </a:br>
            <a:r>
              <a:rPr lang="ja-JP" altLang="en-US" sz="2800" dirty="0" smtClean="0"/>
              <a:t/>
            </a:r>
            <a:br>
              <a:rPr lang="ja-JP" altLang="en-US" sz="2800" dirty="0" smtClean="0"/>
            </a:br>
            <a:r>
              <a:rPr lang="ja-JP" altLang="en-US" sz="2800" dirty="0" smtClean="0"/>
              <a:t/>
            </a:r>
            <a:br>
              <a:rPr lang="ja-JP" altLang="en-US" sz="2800" dirty="0" smtClean="0"/>
            </a:br>
            <a:endParaRPr lang="ja-JP" altLang="en-US" sz="2800" dirty="0" smtClean="0"/>
          </a:p>
        </p:txBody>
      </p:sp>
      <p:sp>
        <p:nvSpPr>
          <p:cNvPr id="3075" name="Rectangle 3"/>
          <p:cNvSpPr>
            <a:spLocks noGrp="1" noChangeArrowheads="1"/>
          </p:cNvSpPr>
          <p:nvPr>
            <p:ph type="subTitle" idx="1"/>
          </p:nvPr>
        </p:nvSpPr>
        <p:spPr>
          <a:xfrm>
            <a:off x="1403648" y="3933056"/>
            <a:ext cx="6400800" cy="1752600"/>
          </a:xfrm>
        </p:spPr>
        <p:txBody>
          <a:bodyPr/>
          <a:lstStyle/>
          <a:p>
            <a:pPr eaLnBrk="1" hangingPunct="1"/>
            <a:r>
              <a:rPr lang="en-US" altLang="ja-JP" sz="2000" dirty="0" smtClean="0"/>
              <a:t>2012</a:t>
            </a:r>
            <a:r>
              <a:rPr lang="ja-JP" altLang="en-US" sz="2000" dirty="0" smtClean="0"/>
              <a:t>年</a:t>
            </a:r>
            <a:r>
              <a:rPr lang="en-US" altLang="ja-JP" sz="2000" dirty="0" smtClean="0"/>
              <a:t>2</a:t>
            </a:r>
            <a:r>
              <a:rPr lang="ja-JP" altLang="en-US" sz="2000" dirty="0" smtClean="0"/>
              <a:t>月</a:t>
            </a:r>
            <a:r>
              <a:rPr lang="en-US" altLang="ja-JP" sz="2000" dirty="0" smtClean="0"/>
              <a:t>4</a:t>
            </a:r>
            <a:r>
              <a:rPr lang="ja-JP" altLang="en-US" sz="2000" dirty="0" smtClean="0"/>
              <a:t>日</a:t>
            </a:r>
          </a:p>
          <a:p>
            <a:pPr eaLnBrk="1" hangingPunct="1"/>
            <a:r>
              <a:rPr lang="ja-JP" altLang="en-US" sz="2000" dirty="0" smtClean="0"/>
              <a:t>東京大学　駒場リサーチキャンパス　コンベンションホール</a:t>
            </a:r>
          </a:p>
          <a:p>
            <a:pPr eaLnBrk="1" hangingPunct="1"/>
            <a:r>
              <a:rPr lang="ja-JP" altLang="en-US" sz="2000" dirty="0" smtClean="0"/>
              <a:t>日本難病・疾病団体協議会（</a:t>
            </a:r>
            <a:r>
              <a:rPr lang="en-US" altLang="ja-JP" sz="2000" dirty="0" smtClean="0"/>
              <a:t>JPA)</a:t>
            </a:r>
          </a:p>
          <a:p>
            <a:pPr eaLnBrk="1" hangingPunct="1"/>
            <a:r>
              <a:rPr lang="ja-JP" altLang="en-US" sz="2000" dirty="0" smtClean="0"/>
              <a:t>伊藤　たてお　　永森　志織</a:t>
            </a:r>
            <a:endParaRPr lang="en-US" altLang="ja-JP" sz="2000" dirty="0" smtClean="0"/>
          </a:p>
          <a:p>
            <a:r>
              <a:rPr lang="en-US" altLang="ja-JP" sz="1600" dirty="0" smtClean="0"/>
              <a:t>4 February 2012</a:t>
            </a:r>
            <a:endParaRPr lang="ja-JP" altLang="ja-JP" sz="1600" dirty="0" smtClean="0"/>
          </a:p>
          <a:p>
            <a:r>
              <a:rPr lang="en-US" altLang="ja-JP" sz="1600" dirty="0" smtClean="0"/>
              <a:t>Convention Hall, </a:t>
            </a:r>
            <a:r>
              <a:rPr lang="en-US" altLang="ja-JP" sz="1600" dirty="0" err="1" smtClean="0"/>
              <a:t>Komaba</a:t>
            </a:r>
            <a:r>
              <a:rPr lang="en-US" altLang="ja-JP" sz="1600" dirty="0" smtClean="0"/>
              <a:t> Research Campus, The University of Tokyo</a:t>
            </a:r>
            <a:endParaRPr lang="ja-JP" altLang="ja-JP" sz="1600" dirty="0" smtClean="0"/>
          </a:p>
          <a:p>
            <a:r>
              <a:rPr lang="en-US" altLang="ja-JP" sz="1600" dirty="0" smtClean="0"/>
              <a:t>Japan Patients Association (JPA)</a:t>
            </a:r>
            <a:endParaRPr lang="ja-JP" altLang="ja-JP" sz="1600" dirty="0" smtClean="0"/>
          </a:p>
          <a:p>
            <a:r>
              <a:rPr lang="en-US" altLang="ja-JP" sz="1600" dirty="0" err="1" smtClean="0"/>
              <a:t>Tateo</a:t>
            </a:r>
            <a:r>
              <a:rPr lang="en-US" altLang="ja-JP" sz="1600" dirty="0" smtClean="0"/>
              <a:t> Ito, </a:t>
            </a:r>
            <a:r>
              <a:rPr lang="en-US" altLang="ja-JP" sz="1600" dirty="0" err="1" smtClean="0"/>
              <a:t>Shiori</a:t>
            </a:r>
            <a:r>
              <a:rPr lang="en-US" altLang="ja-JP" sz="1600" dirty="0" smtClean="0"/>
              <a:t> </a:t>
            </a:r>
            <a:r>
              <a:rPr lang="en-US" altLang="ja-JP" sz="1600" dirty="0" err="1" smtClean="0"/>
              <a:t>Nagamori</a:t>
            </a:r>
            <a:endParaRPr lang="ja-JP" altLang="ja-JP" sz="1600" dirty="0" smtClean="0"/>
          </a:p>
          <a:p>
            <a:pPr eaLnBrk="1" hangingPunct="1"/>
            <a:endParaRPr lang="ja-JP" altLang="en-US" sz="2000" dirty="0" smtClean="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9400"/>
            <a:ext cx="8229600" cy="850900"/>
          </a:xfrm>
        </p:spPr>
        <p:txBody>
          <a:bodyPr/>
          <a:lstStyle/>
          <a:p>
            <a:pPr eaLnBrk="1" hangingPunct="1"/>
            <a:r>
              <a:rPr lang="ja-JP" altLang="en-US" sz="2000" b="1" dirty="0" smtClean="0"/>
              <a:t>終わりにいくつかの私の思うことについて</a:t>
            </a:r>
            <a:r>
              <a:rPr lang="en-US" altLang="ja-JP" sz="2000" b="1" dirty="0" smtClean="0"/>
              <a:t/>
            </a:r>
            <a:br>
              <a:rPr lang="en-US" altLang="ja-JP" sz="2000" b="1" dirty="0" smtClean="0"/>
            </a:br>
            <a:r>
              <a:rPr lang="en-US" altLang="ja-JP" sz="2000" b="1" dirty="0" smtClean="0"/>
              <a:t>My personal views</a:t>
            </a:r>
            <a:endParaRPr lang="ja-JP" altLang="en-US" sz="2000" b="1" dirty="0" smtClean="0"/>
          </a:p>
        </p:txBody>
      </p:sp>
      <p:sp>
        <p:nvSpPr>
          <p:cNvPr id="11267" name="Rectangle 3"/>
          <p:cNvSpPr>
            <a:spLocks noGrp="1" noChangeArrowheads="1"/>
          </p:cNvSpPr>
          <p:nvPr>
            <p:ph type="body" idx="1"/>
          </p:nvPr>
        </p:nvSpPr>
        <p:spPr>
          <a:xfrm>
            <a:off x="395536" y="1196752"/>
            <a:ext cx="4103687" cy="4525963"/>
          </a:xfrm>
        </p:spPr>
        <p:txBody>
          <a:bodyPr/>
          <a:lstStyle/>
          <a:p>
            <a:pPr eaLnBrk="1" hangingPunct="1"/>
            <a:r>
              <a:rPr lang="ja-JP" altLang="en-US" sz="1800" dirty="0" smtClean="0"/>
              <a:t>話し合うこと、「誤解」があればそれを解く努力をすることは大切　　　だが　</a:t>
            </a:r>
            <a:endParaRPr lang="en-US" altLang="ja-JP" sz="1800" dirty="0" smtClean="0"/>
          </a:p>
          <a:p>
            <a:pPr eaLnBrk="1" hangingPunct="1"/>
            <a:r>
              <a:rPr lang="ja-JP" altLang="en-US" sz="1800" dirty="0" smtClean="0"/>
              <a:t>「誤解」は本当によくないことなのか？</a:t>
            </a:r>
            <a:endParaRPr lang="en-US" altLang="ja-JP" sz="1800" dirty="0" smtClean="0"/>
          </a:p>
          <a:p>
            <a:pPr eaLnBrk="1" hangingPunct="1"/>
            <a:r>
              <a:rPr lang="ja-JP" altLang="en-US" sz="1800" dirty="0" smtClean="0"/>
              <a:t>誤解はなぜ生まれるかな、もっと大切なことはないのかな、その逆はないのかな</a:t>
            </a:r>
            <a:endParaRPr lang="en-US" altLang="ja-JP" sz="1800" dirty="0" smtClean="0"/>
          </a:p>
          <a:p>
            <a:pPr eaLnBrk="1" hangingPunct="1"/>
            <a:r>
              <a:rPr lang="ja-JP" altLang="en-US" sz="1800" dirty="0" smtClean="0"/>
              <a:t>「正しい理解」とは何をさすのかな</a:t>
            </a:r>
            <a:endParaRPr lang="en-US" altLang="ja-JP" sz="1800" dirty="0" smtClean="0"/>
          </a:p>
          <a:p>
            <a:pPr eaLnBrk="1" hangingPunct="1"/>
            <a:r>
              <a:rPr lang="ja-JP" altLang="en-US" sz="1800" dirty="0" smtClean="0"/>
              <a:t>問題提起も企業目線だけではなく</a:t>
            </a:r>
            <a:endParaRPr lang="en-US" altLang="ja-JP" sz="1800" dirty="0" smtClean="0"/>
          </a:p>
          <a:p>
            <a:pPr eaLnBrk="1" hangingPunct="1"/>
            <a:r>
              <a:rPr lang="ja-JP" altLang="en-US" sz="1800" dirty="0" smtClean="0"/>
              <a:t>患者は知らない、しかし、被害は患者に、そして利益も患者に、ニーズは患者から、希望は患者へ！</a:t>
            </a:r>
            <a:endParaRPr lang="en-US" altLang="ja-JP" sz="1800" dirty="0" smtClean="0"/>
          </a:p>
          <a:p>
            <a:pPr eaLnBrk="1" hangingPunct="1"/>
            <a:endParaRPr lang="ja-JP" altLang="en-US" sz="1800" dirty="0" smtClean="0"/>
          </a:p>
          <a:p>
            <a:pPr eaLnBrk="1" hangingPunct="1"/>
            <a:endParaRPr lang="ja-JP" altLang="en-US" sz="1800" dirty="0" smtClean="0"/>
          </a:p>
          <a:p>
            <a:pPr eaLnBrk="1" hangingPunct="1"/>
            <a:endParaRPr lang="ja-JP" altLang="en-US" sz="1800" dirty="0" smtClean="0"/>
          </a:p>
          <a:p>
            <a:pPr eaLnBrk="1" hangingPunct="1"/>
            <a:endParaRPr lang="ja-JP" altLang="en-US" sz="1800" dirty="0" smtClean="0"/>
          </a:p>
          <a:p>
            <a:pPr eaLnBrk="1" hangingPunct="1"/>
            <a:endParaRPr lang="en-US" altLang="ja-JP" sz="1800" dirty="0" smtClean="0"/>
          </a:p>
        </p:txBody>
      </p:sp>
      <p:sp>
        <p:nvSpPr>
          <p:cNvPr id="4" name="Rectangle 3"/>
          <p:cNvSpPr txBox="1">
            <a:spLocks noChangeArrowheads="1"/>
          </p:cNvSpPr>
          <p:nvPr/>
        </p:nvSpPr>
        <p:spPr bwMode="auto">
          <a:xfrm>
            <a:off x="4644008" y="1196752"/>
            <a:ext cx="4103687"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1800" b="1" i="0" u="none" strike="noStrike" kern="0" cap="none" spc="0" normalizeH="0" baseline="0" noProof="0" dirty="0" smtClean="0">
                <a:ln>
                  <a:noFill/>
                </a:ln>
                <a:solidFill>
                  <a:schemeClr val="tx1"/>
                </a:solidFill>
                <a:effectLst/>
                <a:uLnTx/>
                <a:uFillTx/>
                <a:latin typeface="+mn-lt"/>
                <a:ea typeface="+mn-ea"/>
                <a:cs typeface="+mn-cs"/>
              </a:rPr>
              <a:t>Discussing and making efforts to correct “misunderstandings” is important but</a:t>
            </a:r>
            <a:r>
              <a:rPr kumimoji="1" lang="ja-JP" altLang="en-US" sz="1800" b="1" i="0" u="none" strike="noStrike" kern="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1800" b="1" i="0" u="none" strike="noStrike" kern="0" cap="none" spc="0" normalizeH="0" baseline="0" noProof="0" dirty="0" smtClean="0">
                <a:ln>
                  <a:noFill/>
                </a:ln>
                <a:solidFill>
                  <a:schemeClr val="tx1"/>
                </a:solidFill>
                <a:effectLst/>
                <a:uLnTx/>
                <a:uFillTx/>
                <a:latin typeface="+mn-lt"/>
                <a:ea typeface="+mn-ea"/>
                <a:cs typeface="+mn-cs"/>
              </a:rPr>
              <a:t>are “misunderstandings” really that bad?</a:t>
            </a:r>
            <a:endParaRPr kumimoji="1" lang="ja-JP" alt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1800" b="1" i="0" u="none" strike="noStrike" kern="0" cap="none" spc="0" normalizeH="0" baseline="0" noProof="0" dirty="0" smtClean="0">
                <a:ln>
                  <a:noFill/>
                </a:ln>
                <a:solidFill>
                  <a:schemeClr val="tx1"/>
                </a:solidFill>
                <a:effectLst/>
                <a:uLnTx/>
                <a:uFillTx/>
                <a:latin typeface="+mn-lt"/>
                <a:ea typeface="+mn-ea"/>
                <a:cs typeface="+mn-cs"/>
              </a:rPr>
              <a:t>Why do misunderstandings develop? Aren’t there things that are more important? What would be the opposite?</a:t>
            </a:r>
            <a:endParaRPr kumimoji="1" lang="ja-JP" alt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1800" b="1" i="0" u="none" strike="noStrike" kern="0" cap="none" spc="0" normalizeH="0" baseline="0" noProof="0" dirty="0" smtClean="0">
                <a:ln>
                  <a:noFill/>
                </a:ln>
                <a:solidFill>
                  <a:schemeClr val="tx1"/>
                </a:solidFill>
                <a:effectLst/>
                <a:uLnTx/>
                <a:uFillTx/>
                <a:latin typeface="+mn-lt"/>
                <a:ea typeface="+mn-ea"/>
                <a:cs typeface="+mn-cs"/>
              </a:rPr>
              <a:t>What does “correct understanding” mean?</a:t>
            </a:r>
            <a:endParaRPr kumimoji="1" lang="ja-JP" alt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1800" b="1" i="0" u="none" strike="noStrike" kern="0" cap="none" spc="0" normalizeH="0" baseline="0" noProof="0" dirty="0" smtClean="0">
                <a:ln>
                  <a:noFill/>
                </a:ln>
                <a:solidFill>
                  <a:schemeClr val="tx1"/>
                </a:solidFill>
                <a:effectLst/>
                <a:uLnTx/>
                <a:uFillTx/>
                <a:latin typeface="+mn-lt"/>
                <a:ea typeface="+mn-ea"/>
                <a:cs typeface="+mn-cs"/>
              </a:rPr>
              <a:t>Raising questions not only from the perspective of a company</a:t>
            </a:r>
            <a:endParaRPr kumimoji="1" lang="ja-JP" alt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1800" b="1" i="0" u="none" strike="noStrike" kern="0" cap="none" spc="0" normalizeH="0" baseline="0" noProof="0" dirty="0" smtClean="0">
                <a:ln>
                  <a:noFill/>
                </a:ln>
                <a:solidFill>
                  <a:schemeClr val="tx1"/>
                </a:solidFill>
                <a:effectLst/>
                <a:uLnTx/>
                <a:uFillTx/>
                <a:latin typeface="+mn-lt"/>
                <a:ea typeface="+mn-ea"/>
                <a:cs typeface="+mn-cs"/>
              </a:rPr>
              <a:t>Patients do not know, but patients are the victims and patients are the beneficiaries, needs stem from patients, give hope to patients!</a:t>
            </a:r>
            <a:endParaRPr kumimoji="1" lang="ja-JP" alt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1" lang="ja-JP" alt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1" lang="ja-JP" alt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1" lang="ja-JP" alt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1" lang="ja-JP" alt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1" lang="en-US" altLang="ja-JP" sz="18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発表者変更</a:t>
            </a:r>
            <a:r>
              <a:rPr lang="en-US" altLang="ja-JP" dirty="0" smtClean="0"/>
              <a:t/>
            </a:r>
            <a:br>
              <a:rPr lang="en-US" altLang="ja-JP" dirty="0" smtClean="0"/>
            </a:br>
            <a:r>
              <a:rPr lang="en-US" altLang="ja-JP" smtClean="0"/>
              <a:t>Speaker </a:t>
            </a:r>
            <a:r>
              <a:rPr lang="en-US" altLang="ja-JP" smtClean="0"/>
              <a:t>is changed</a:t>
            </a:r>
            <a:endParaRPr kumimoji="1" lang="ja-JP" altLang="en-US" dirty="0"/>
          </a:p>
        </p:txBody>
      </p:sp>
      <p:sp>
        <p:nvSpPr>
          <p:cNvPr id="3" name="コンテンツ プレースホルダー 2"/>
          <p:cNvSpPr>
            <a:spLocks noGrp="1"/>
          </p:cNvSpPr>
          <p:nvPr>
            <p:ph idx="1"/>
          </p:nvPr>
        </p:nvSpPr>
        <p:spPr>
          <a:xfrm>
            <a:off x="457200" y="2135460"/>
            <a:ext cx="8229600" cy="4533900"/>
          </a:xfrm>
        </p:spPr>
        <p:txBody>
          <a:bodyPr/>
          <a:lstStyle/>
          <a:p>
            <a:pPr marL="0" indent="0">
              <a:buNone/>
            </a:pPr>
            <a:r>
              <a:rPr lang="ja-JP" altLang="en-US" dirty="0" smtClean="0"/>
              <a:t>代表                           </a:t>
            </a:r>
            <a:r>
              <a:rPr lang="en-US" altLang="ja-JP" dirty="0" smtClean="0"/>
              <a:t>Representative</a:t>
            </a:r>
          </a:p>
          <a:p>
            <a:pPr marL="0" indent="0">
              <a:buNone/>
              <a:tabLst>
                <a:tab pos="446088" algn="l"/>
              </a:tabLst>
            </a:pPr>
            <a:r>
              <a:rPr lang="ja-JP" altLang="en-US" dirty="0" smtClean="0"/>
              <a:t>　</a:t>
            </a:r>
            <a:r>
              <a:rPr lang="ja-JP" altLang="en-US" sz="4000" dirty="0" smtClean="0"/>
              <a:t>伊藤　たてお　　</a:t>
            </a:r>
            <a:r>
              <a:rPr lang="en-US" altLang="ja-JP" sz="4000" dirty="0" smtClean="0"/>
              <a:t>   </a:t>
            </a:r>
            <a:r>
              <a:rPr lang="en-US" altLang="ja-JP" sz="4000" dirty="0" err="1" smtClean="0"/>
              <a:t>Tateo</a:t>
            </a:r>
            <a:r>
              <a:rPr lang="en-US" altLang="ja-JP" sz="4000" dirty="0" smtClean="0"/>
              <a:t> Ito</a:t>
            </a:r>
          </a:p>
          <a:p>
            <a:pPr marL="0" indent="0">
              <a:buNone/>
            </a:pPr>
            <a:endParaRPr lang="en-US" altLang="ja-JP" dirty="0" smtClean="0"/>
          </a:p>
          <a:p>
            <a:pPr marL="0" indent="0">
              <a:buNone/>
            </a:pPr>
            <a:endParaRPr lang="en-US" altLang="ja-JP" dirty="0"/>
          </a:p>
          <a:p>
            <a:pPr marL="0" indent="0">
              <a:buNone/>
            </a:pPr>
            <a:r>
              <a:rPr lang="ja-JP" altLang="en-US" dirty="0" smtClean="0"/>
              <a:t>秘書　　　　　　　　　　　</a:t>
            </a:r>
            <a:r>
              <a:rPr lang="en-US" altLang="ja-JP" dirty="0" smtClean="0"/>
              <a:t>Secretary</a:t>
            </a:r>
          </a:p>
          <a:p>
            <a:pPr marL="0" indent="0">
              <a:buNone/>
              <a:tabLst>
                <a:tab pos="363538" algn="l"/>
              </a:tabLst>
            </a:pPr>
            <a:r>
              <a:rPr lang="ja-JP" altLang="en-US" dirty="0" smtClean="0"/>
              <a:t>　</a:t>
            </a:r>
            <a:r>
              <a:rPr lang="ja-JP" altLang="en-US" sz="4000" dirty="0" smtClean="0"/>
              <a:t>永森　志織          </a:t>
            </a:r>
            <a:r>
              <a:rPr lang="en-US" altLang="ja-JP" sz="4000" dirty="0" err="1" smtClean="0"/>
              <a:t>Shiori</a:t>
            </a:r>
            <a:r>
              <a:rPr lang="en-US" altLang="ja-JP" sz="4000" dirty="0" smtClean="0"/>
              <a:t> </a:t>
            </a:r>
            <a:r>
              <a:rPr lang="en-US" altLang="ja-JP" sz="4000" dirty="0" err="1" smtClean="0"/>
              <a:t>Nagamori</a:t>
            </a:r>
            <a:endParaRPr lang="en-US" altLang="ja-JP" dirty="0" smtClean="0"/>
          </a:p>
          <a:p>
            <a:pPr marL="0" indent="0">
              <a:buNone/>
            </a:pPr>
            <a:endParaRPr kumimoji="1" lang="en-US" altLang="ja-JP" dirty="0"/>
          </a:p>
          <a:p>
            <a:pPr marL="0" indent="0">
              <a:buNone/>
            </a:pPr>
            <a:r>
              <a:rPr lang="ja-JP" altLang="en-US" dirty="0" smtClean="0"/>
              <a:t>　　　　</a:t>
            </a:r>
            <a:endParaRPr kumimoji="1" lang="ja-JP" altLang="en-US" dirty="0"/>
          </a:p>
        </p:txBody>
      </p:sp>
      <p:sp>
        <p:nvSpPr>
          <p:cNvPr id="4" name="下矢印 3"/>
          <p:cNvSpPr/>
          <p:nvPr/>
        </p:nvSpPr>
        <p:spPr>
          <a:xfrm>
            <a:off x="3851920" y="3645024"/>
            <a:ext cx="936104" cy="720080"/>
          </a:xfrm>
          <a:prstGeom prst="downArrow">
            <a:avLst>
              <a:gd name="adj1" fmla="val 50000"/>
              <a:gd name="adj2" fmla="val 48372"/>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46086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7544" y="260648"/>
            <a:ext cx="8229600" cy="1224136"/>
          </a:xfrm>
        </p:spPr>
        <p:txBody>
          <a:bodyPr/>
          <a:lstStyle/>
          <a:p>
            <a:pPr eaLnBrk="1" hangingPunct="1"/>
            <a:r>
              <a:rPr lang="ja-JP" altLang="en-US" sz="1800" dirty="0" smtClean="0"/>
              <a:t>平成</a:t>
            </a:r>
            <a:r>
              <a:rPr lang="en-US" altLang="ja-JP" sz="1800" dirty="0" smtClean="0"/>
              <a:t>24</a:t>
            </a:r>
            <a:r>
              <a:rPr lang="ja-JP" altLang="en-US" sz="1800" dirty="0" smtClean="0"/>
              <a:t>年度厚生労働科学研究費補助金　難治性疾患克服研究事業　</a:t>
            </a:r>
            <a:r>
              <a:rPr lang="en-US" altLang="ja-JP" sz="1800" dirty="0" smtClean="0"/>
              <a:t/>
            </a:r>
            <a:br>
              <a:rPr lang="en-US" altLang="ja-JP" sz="1800" dirty="0" smtClean="0"/>
            </a:br>
            <a:r>
              <a:rPr lang="en-US" altLang="ja-JP" sz="1800" dirty="0" smtClean="0"/>
              <a:t>2012 MHLW subsidy for intractable  diseases research</a:t>
            </a:r>
            <a:endParaRPr lang="ja-JP" altLang="en-US" sz="3600" dirty="0" smtClean="0"/>
          </a:p>
        </p:txBody>
      </p:sp>
      <p:sp>
        <p:nvSpPr>
          <p:cNvPr id="4099" name="Rectangle 3"/>
          <p:cNvSpPr>
            <a:spLocks noGrp="1" noChangeArrowheads="1"/>
          </p:cNvSpPr>
          <p:nvPr>
            <p:ph type="body" idx="1"/>
          </p:nvPr>
        </p:nvSpPr>
        <p:spPr>
          <a:xfrm>
            <a:off x="323528" y="1412776"/>
            <a:ext cx="4248472" cy="5040560"/>
          </a:xfrm>
        </p:spPr>
        <p:txBody>
          <a:bodyPr/>
          <a:lstStyle/>
          <a:p>
            <a:pPr eaLnBrk="1" hangingPunct="1"/>
            <a:r>
              <a:rPr lang="ja-JP" altLang="en-US" sz="1800" dirty="0" smtClean="0"/>
              <a:t>日本難病・疾病団体協議会（</a:t>
            </a:r>
            <a:r>
              <a:rPr lang="en-US" altLang="ja-JP" sz="1800" dirty="0" smtClean="0"/>
              <a:t>JPA) </a:t>
            </a:r>
            <a:r>
              <a:rPr lang="ja-JP" altLang="en-US" sz="1800" dirty="0" smtClean="0"/>
              <a:t>が代表者となって研究者とともに応募</a:t>
            </a:r>
            <a:endParaRPr lang="en-US" altLang="ja-JP" sz="1800" dirty="0" smtClean="0"/>
          </a:p>
          <a:p>
            <a:pPr eaLnBrk="1" hangingPunct="1"/>
            <a:endParaRPr lang="en-US" altLang="ja-JP" sz="1800" dirty="0" smtClean="0"/>
          </a:p>
          <a:p>
            <a:pPr eaLnBrk="1" hangingPunct="1"/>
            <a:r>
              <a:rPr lang="ja-JP" altLang="en-US" sz="1800" dirty="0"/>
              <a:t>患者団体としては初めて研究機関として</a:t>
            </a:r>
            <a:r>
              <a:rPr lang="ja-JP" altLang="en-US" sz="1800" dirty="0" smtClean="0"/>
              <a:t>登録</a:t>
            </a:r>
            <a:endParaRPr lang="en-US" altLang="ja-JP" sz="1800" dirty="0" smtClean="0"/>
          </a:p>
          <a:p>
            <a:pPr eaLnBrk="1" hangingPunct="1"/>
            <a:endParaRPr lang="en-US" altLang="ja-JP" sz="1800" dirty="0" smtClean="0"/>
          </a:p>
          <a:p>
            <a:pPr eaLnBrk="1" hangingPunct="1"/>
            <a:r>
              <a:rPr lang="ja-JP" altLang="en-US" sz="1800" dirty="0" smtClean="0"/>
              <a:t>公募課題「患者および患者支援団体等による研究支援体制の構築にかかわる研究」</a:t>
            </a:r>
            <a:endParaRPr lang="en-US" altLang="ja-JP" sz="1800" dirty="0" smtClean="0"/>
          </a:p>
          <a:p>
            <a:pPr eaLnBrk="1" hangingPunct="1"/>
            <a:endParaRPr lang="en-US" altLang="ja-JP" sz="1800" dirty="0" smtClean="0"/>
          </a:p>
          <a:p>
            <a:pPr eaLnBrk="1" hangingPunct="1"/>
            <a:r>
              <a:rPr lang="ja-JP" altLang="en-US" sz="1800" dirty="0" smtClean="0"/>
              <a:t>研究班は①研究者グループ　②患者団体グループに分けることができる</a:t>
            </a:r>
            <a:endParaRPr lang="en-US" altLang="ja-JP" sz="1800" dirty="0" smtClean="0"/>
          </a:p>
          <a:p>
            <a:pPr eaLnBrk="1" hangingPunct="1"/>
            <a:endParaRPr lang="en-US" altLang="ja-JP" sz="1800" dirty="0" smtClean="0"/>
          </a:p>
          <a:p>
            <a:pPr eaLnBrk="1" hangingPunct="1"/>
            <a:r>
              <a:rPr lang="ja-JP" altLang="en-US" sz="1800" dirty="0" smtClean="0"/>
              <a:t>研究期間は</a:t>
            </a:r>
            <a:r>
              <a:rPr lang="en-US" altLang="ja-JP" sz="1800" dirty="0" smtClean="0"/>
              <a:t>2</a:t>
            </a:r>
            <a:r>
              <a:rPr lang="ja-JP" altLang="en-US" sz="1800" dirty="0" smtClean="0"/>
              <a:t>年間</a:t>
            </a:r>
            <a:endParaRPr lang="en-US" altLang="ja-JP" sz="1800" dirty="0" smtClean="0"/>
          </a:p>
          <a:p>
            <a:pPr eaLnBrk="1" hangingPunct="1"/>
            <a:endParaRPr lang="en-US" altLang="ja-JP" sz="1800" dirty="0" smtClean="0"/>
          </a:p>
          <a:p>
            <a:pPr eaLnBrk="1" hangingPunct="1"/>
            <a:r>
              <a:rPr lang="ja-JP" altLang="en-US" sz="1800" dirty="0" smtClean="0"/>
              <a:t>研究費は</a:t>
            </a:r>
            <a:r>
              <a:rPr lang="en-US" altLang="ja-JP" sz="1800" dirty="0" smtClean="0"/>
              <a:t>2</a:t>
            </a:r>
            <a:r>
              <a:rPr lang="ja-JP" altLang="en-US" sz="1800" dirty="0" smtClean="0"/>
              <a:t>年間でおよそ６千万円として申請　</a:t>
            </a:r>
            <a:endParaRPr lang="en-US" altLang="ja-JP" sz="1800" dirty="0" smtClean="0"/>
          </a:p>
        </p:txBody>
      </p:sp>
      <p:sp>
        <p:nvSpPr>
          <p:cNvPr id="4" name="Rectangle 3"/>
          <p:cNvSpPr txBox="1">
            <a:spLocks noChangeArrowheads="1"/>
          </p:cNvSpPr>
          <p:nvPr/>
        </p:nvSpPr>
        <p:spPr bwMode="auto">
          <a:xfrm>
            <a:off x="4644008" y="1340768"/>
            <a:ext cx="4104456" cy="49685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1800" b="1" i="0" u="none" strike="noStrike" kern="0" cap="none" spc="0" normalizeH="0" baseline="0" noProof="0" dirty="0" smtClean="0">
                <a:ln>
                  <a:noFill/>
                </a:ln>
                <a:solidFill>
                  <a:schemeClr val="tx1"/>
                </a:solidFill>
                <a:effectLst/>
                <a:uLnTx/>
                <a:uFillTx/>
                <a:latin typeface="+mn-lt"/>
                <a:ea typeface="+mn-ea"/>
                <a:cs typeface="+mn-cs"/>
              </a:rPr>
              <a:t>Became representative of JPA (Japan Patients Association) (1</a:t>
            </a:r>
            <a:r>
              <a:rPr kumimoji="1" lang="en-US" altLang="ja-JP" sz="1800" b="1" i="0" u="none" strike="noStrike" kern="0" cap="none" spc="0" normalizeH="0" baseline="30000" noProof="0" dirty="0" smtClean="0">
                <a:ln>
                  <a:noFill/>
                </a:ln>
                <a:solidFill>
                  <a:schemeClr val="tx1"/>
                </a:solidFill>
                <a:effectLst/>
                <a:uLnTx/>
                <a:uFillTx/>
                <a:latin typeface="+mn-lt"/>
                <a:ea typeface="+mn-ea"/>
                <a:cs typeface="+mn-cs"/>
              </a:rPr>
              <a:t>st</a:t>
            </a:r>
            <a:r>
              <a:rPr kumimoji="1" lang="en-US" altLang="ja-JP" sz="1800" b="1" i="0" u="none" strike="noStrike" kern="0" cap="none" spc="0" normalizeH="0" baseline="0" noProof="0" dirty="0" smtClean="0">
                <a:ln>
                  <a:noFill/>
                </a:ln>
                <a:solidFill>
                  <a:schemeClr val="tx1"/>
                </a:solidFill>
                <a:effectLst/>
                <a:uLnTx/>
                <a:uFillTx/>
                <a:latin typeface="+mn-lt"/>
                <a:ea typeface="+mn-ea"/>
                <a:cs typeface="+mn-cs"/>
              </a:rPr>
              <a:t> patient group to be registered as research institution) and applied with other researchers</a:t>
            </a:r>
            <a:endParaRPr kumimoji="1" lang="ja-JP" alt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1800" b="1" i="0" u="none" strike="noStrike" kern="0" cap="none" spc="0" normalizeH="0" baseline="0" noProof="0" dirty="0" smtClean="0">
                <a:ln>
                  <a:noFill/>
                </a:ln>
                <a:solidFill>
                  <a:schemeClr val="tx1"/>
                </a:solidFill>
                <a:effectLst/>
                <a:uLnTx/>
                <a:uFillTx/>
                <a:latin typeface="+mn-lt"/>
                <a:ea typeface="+mn-ea"/>
                <a:cs typeface="+mn-cs"/>
              </a:rPr>
              <a:t>Research topic: research related to building research support structure by patients and patient support organizations etc.</a:t>
            </a:r>
            <a:endParaRPr kumimoji="1" lang="ja-JP" alt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1800" b="1" i="0" u="none" strike="noStrike" kern="0" cap="none" spc="0" normalizeH="0" baseline="0" noProof="0" dirty="0" smtClean="0">
                <a:ln>
                  <a:noFill/>
                </a:ln>
                <a:solidFill>
                  <a:schemeClr val="tx1"/>
                </a:solidFill>
                <a:effectLst/>
                <a:uLnTx/>
                <a:uFillTx/>
                <a:latin typeface="+mn-lt"/>
                <a:ea typeface="+mn-ea"/>
                <a:cs typeface="+mn-cs"/>
              </a:rPr>
              <a:t>Research group can be divided into 2 groups - 1) researchers 2) patient groups</a:t>
            </a:r>
            <a:endParaRPr kumimoji="1" lang="ja-JP" alt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1800" b="1" i="0" u="none" strike="noStrike" kern="0" cap="none" spc="0" normalizeH="0" baseline="0" noProof="0" dirty="0" smtClean="0">
                <a:ln>
                  <a:noFill/>
                </a:ln>
                <a:solidFill>
                  <a:schemeClr val="tx1"/>
                </a:solidFill>
                <a:effectLst/>
                <a:uLnTx/>
                <a:uFillTx/>
                <a:latin typeface="+mn-lt"/>
                <a:ea typeface="+mn-ea"/>
                <a:cs typeface="+mn-cs"/>
              </a:rPr>
              <a:t>Research period is for 2 years</a:t>
            </a:r>
            <a:r>
              <a:rPr kumimoji="1" lang="ja-JP" altLang="en-US" sz="1800" b="1" i="0" u="none" strike="noStrike" kern="0" cap="none" spc="0" normalizeH="0" baseline="0" noProof="0" dirty="0" smtClean="0">
                <a:ln>
                  <a:noFill/>
                </a:ln>
                <a:solidFill>
                  <a:schemeClr val="tx1"/>
                </a:solidFill>
                <a:effectLst/>
                <a:uLnTx/>
                <a:uFillTx/>
                <a:latin typeface="+mn-lt"/>
                <a:ea typeface="+mn-ea"/>
                <a:cs typeface="+mn-cs"/>
              </a:rPr>
              <a:t>　</a:t>
            </a:r>
            <a:endParaRPr kumimoji="1" lang="en-US" altLang="ja-JP"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1800" b="1" i="0" u="none" strike="noStrike" kern="0" cap="none" spc="0" normalizeH="0" baseline="0" noProof="0" dirty="0" smtClean="0">
                <a:ln>
                  <a:noFill/>
                </a:ln>
                <a:solidFill>
                  <a:schemeClr val="tx1"/>
                </a:solidFill>
                <a:effectLst/>
                <a:uLnTx/>
                <a:uFillTx/>
                <a:latin typeface="+mn-lt"/>
                <a:ea typeface="+mn-ea"/>
                <a:cs typeface="+mn-cs"/>
              </a:rPr>
              <a:t>Applied for 60 million yen for 2 years as research budget </a:t>
            </a:r>
            <a:endParaRPr kumimoji="1" lang="ja-JP" altLang="en-US" sz="18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sz="2000" b="1" dirty="0" smtClean="0"/>
              <a:t>主な研究課題</a:t>
            </a:r>
            <a:r>
              <a:rPr lang="en-US" altLang="ja-JP" sz="2000" dirty="0" smtClean="0"/>
              <a:t/>
            </a:r>
            <a:br>
              <a:rPr lang="en-US" altLang="ja-JP" sz="2000" dirty="0" smtClean="0"/>
            </a:br>
            <a:r>
              <a:rPr lang="en-US" altLang="ja-JP" sz="2000" dirty="0" smtClean="0"/>
              <a:t>Main research topic</a:t>
            </a:r>
            <a:endParaRPr lang="ja-JP" altLang="en-US" sz="2000" dirty="0" smtClean="0"/>
          </a:p>
        </p:txBody>
      </p:sp>
      <p:sp>
        <p:nvSpPr>
          <p:cNvPr id="5123" name="Rectangle 3"/>
          <p:cNvSpPr>
            <a:spLocks noGrp="1" noChangeArrowheads="1"/>
          </p:cNvSpPr>
          <p:nvPr>
            <p:ph type="body" idx="1"/>
          </p:nvPr>
        </p:nvSpPr>
        <p:spPr>
          <a:xfrm>
            <a:off x="467544" y="1268760"/>
            <a:ext cx="4114800" cy="4533900"/>
          </a:xfrm>
        </p:spPr>
        <p:txBody>
          <a:bodyPr/>
          <a:lstStyle/>
          <a:p>
            <a:pPr eaLnBrk="1" hangingPunct="1">
              <a:lnSpc>
                <a:spcPct val="90000"/>
              </a:lnSpc>
            </a:pPr>
            <a:r>
              <a:rPr lang="ja-JP" altLang="en-US" sz="1800" dirty="0" smtClean="0"/>
              <a:t>希少疾患のレジストリ構築</a:t>
            </a:r>
            <a:endParaRPr lang="en-US" altLang="ja-JP" sz="1800" dirty="0" smtClean="0"/>
          </a:p>
          <a:p>
            <a:pPr eaLnBrk="1" hangingPunct="1">
              <a:lnSpc>
                <a:spcPct val="90000"/>
              </a:lnSpc>
              <a:buFontTx/>
              <a:buNone/>
            </a:pPr>
            <a:r>
              <a:rPr lang="ja-JP" altLang="en-US" sz="1800" dirty="0" smtClean="0"/>
              <a:t>　　（第</a:t>
            </a:r>
            <a:r>
              <a:rPr lang="en-US" altLang="ja-JP" sz="1800" dirty="0" smtClean="0"/>
              <a:t>1</a:t>
            </a:r>
            <a:r>
              <a:rPr lang="ja-JP" altLang="en-US" sz="1800" dirty="0" smtClean="0"/>
              <a:t>年度は</a:t>
            </a:r>
            <a:r>
              <a:rPr lang="en-US" altLang="ja-JP" sz="1800" dirty="0" smtClean="0"/>
              <a:t>3</a:t>
            </a:r>
            <a:r>
              <a:rPr lang="ja-JP" altLang="en-US" sz="1800" dirty="0" smtClean="0"/>
              <a:t>疾患程度を予定、</a:t>
            </a:r>
            <a:endParaRPr lang="en-US" altLang="ja-JP" sz="1800" dirty="0" smtClean="0"/>
          </a:p>
          <a:p>
            <a:pPr eaLnBrk="1" hangingPunct="1">
              <a:lnSpc>
                <a:spcPct val="90000"/>
              </a:lnSpc>
              <a:buFontTx/>
              <a:buNone/>
            </a:pPr>
            <a:r>
              <a:rPr lang="ja-JP" altLang="en-US" sz="1800" dirty="0"/>
              <a:t>　</a:t>
            </a:r>
            <a:r>
              <a:rPr lang="ja-JP" altLang="en-US" sz="1800" dirty="0" smtClean="0"/>
              <a:t>　先行しているレジストリのリサーチも行う、</a:t>
            </a:r>
            <a:endParaRPr lang="en-US" altLang="ja-JP" sz="1800" dirty="0" smtClean="0"/>
          </a:p>
          <a:p>
            <a:pPr eaLnBrk="1" hangingPunct="1">
              <a:lnSpc>
                <a:spcPct val="90000"/>
              </a:lnSpc>
              <a:buFontTx/>
              <a:buNone/>
            </a:pPr>
            <a:r>
              <a:rPr lang="ja-JP" altLang="en-US" sz="1800" dirty="0"/>
              <a:t>　</a:t>
            </a:r>
            <a:r>
              <a:rPr lang="ja-JP" altLang="en-US" sz="1800" dirty="0" smtClean="0"/>
              <a:t>　製薬関係とも連携予定、</a:t>
            </a:r>
            <a:endParaRPr lang="en-US" altLang="ja-JP" sz="1800" dirty="0" smtClean="0"/>
          </a:p>
          <a:p>
            <a:pPr eaLnBrk="1" hangingPunct="1">
              <a:lnSpc>
                <a:spcPct val="90000"/>
              </a:lnSpc>
              <a:buFontTx/>
              <a:buNone/>
            </a:pPr>
            <a:r>
              <a:rPr lang="ja-JP" altLang="en-US" sz="1800" dirty="0"/>
              <a:t>　</a:t>
            </a:r>
            <a:r>
              <a:rPr lang="ja-JP" altLang="en-US" sz="1800" dirty="0" smtClean="0"/>
              <a:t>　法的な検討も行う</a:t>
            </a:r>
            <a:r>
              <a:rPr lang="ja-JP" altLang="en-US" sz="1800" dirty="0"/>
              <a:t>）</a:t>
            </a:r>
          </a:p>
          <a:p>
            <a:pPr eaLnBrk="1" hangingPunct="1">
              <a:lnSpc>
                <a:spcPct val="90000"/>
              </a:lnSpc>
              <a:buFontTx/>
              <a:buNone/>
            </a:pPr>
            <a:endParaRPr lang="en-US" altLang="ja-JP" sz="1800" dirty="0" smtClean="0"/>
          </a:p>
          <a:p>
            <a:pPr eaLnBrk="1" hangingPunct="1">
              <a:lnSpc>
                <a:spcPct val="90000"/>
              </a:lnSpc>
            </a:pPr>
            <a:r>
              <a:rPr lang="ja-JP" altLang="en-US" sz="1800" dirty="0" smtClean="0"/>
              <a:t>国内の患者団体の活動と財政に関する調査　（ヒアリングとフィールドリサーチ）</a:t>
            </a:r>
            <a:endParaRPr lang="en-US" altLang="ja-JP" sz="1800" dirty="0" smtClean="0"/>
          </a:p>
          <a:p>
            <a:pPr eaLnBrk="1" hangingPunct="1">
              <a:lnSpc>
                <a:spcPct val="90000"/>
              </a:lnSpc>
            </a:pPr>
            <a:endParaRPr lang="en-US" altLang="ja-JP" sz="1800" dirty="0" smtClean="0"/>
          </a:p>
          <a:p>
            <a:pPr eaLnBrk="1" hangingPunct="1">
              <a:lnSpc>
                <a:spcPct val="90000"/>
              </a:lnSpc>
            </a:pPr>
            <a:r>
              <a:rPr lang="ja-JP" altLang="en-US" sz="1800" dirty="0" smtClean="0"/>
              <a:t>国外の患者団体の活動と財政に関する調査（ヒアリングとフィールドリサーチ）</a:t>
            </a:r>
            <a:endParaRPr lang="en-US" altLang="ja-JP" sz="1800" dirty="0" smtClean="0"/>
          </a:p>
          <a:p>
            <a:pPr eaLnBrk="1" hangingPunct="1">
              <a:lnSpc>
                <a:spcPct val="90000"/>
              </a:lnSpc>
            </a:pPr>
            <a:endParaRPr lang="en-US" altLang="ja-JP" sz="1800" dirty="0" smtClean="0"/>
          </a:p>
          <a:p>
            <a:pPr eaLnBrk="1" hangingPunct="1">
              <a:lnSpc>
                <a:spcPct val="90000"/>
              </a:lnSpc>
            </a:pPr>
            <a:r>
              <a:rPr lang="ja-JP" altLang="en-US" sz="1800" dirty="0" smtClean="0"/>
              <a:t>国内外の学会への参加</a:t>
            </a:r>
            <a:endParaRPr lang="en-US" altLang="ja-JP" sz="1800" dirty="0" smtClean="0"/>
          </a:p>
          <a:p>
            <a:pPr eaLnBrk="1" hangingPunct="1">
              <a:lnSpc>
                <a:spcPct val="90000"/>
              </a:lnSpc>
              <a:buFontTx/>
              <a:buNone/>
            </a:pPr>
            <a:endParaRPr lang="en-US" altLang="ja-JP" sz="1800" dirty="0" smtClean="0"/>
          </a:p>
          <a:p>
            <a:pPr eaLnBrk="1" hangingPunct="1">
              <a:lnSpc>
                <a:spcPct val="90000"/>
              </a:lnSpc>
              <a:buFontTx/>
              <a:buNone/>
            </a:pPr>
            <a:endParaRPr lang="ja-JP" altLang="en-US" sz="1800" dirty="0" smtClean="0"/>
          </a:p>
        </p:txBody>
      </p:sp>
      <p:sp>
        <p:nvSpPr>
          <p:cNvPr id="4" name="Rectangle 3"/>
          <p:cNvSpPr txBox="1">
            <a:spLocks noChangeArrowheads="1"/>
          </p:cNvSpPr>
          <p:nvPr/>
        </p:nvSpPr>
        <p:spPr bwMode="auto">
          <a:xfrm>
            <a:off x="4788024" y="1412776"/>
            <a:ext cx="4114800" cy="4533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Tx/>
              <a:buSzTx/>
              <a:buFont typeface="Arial" pitchFamily="34" charset="0"/>
              <a:buChar char="•"/>
              <a:tabLst/>
              <a:defRPr/>
            </a:pPr>
            <a:r>
              <a:rPr kumimoji="1" lang="en-US" altLang="ja-JP" sz="1800" b="1" i="0" u="none" strike="noStrike" kern="0" cap="none" spc="0" normalizeH="0" baseline="0" noProof="0" dirty="0" smtClean="0">
                <a:ln>
                  <a:noFill/>
                </a:ln>
                <a:solidFill>
                  <a:schemeClr val="tx1"/>
                </a:solidFill>
                <a:effectLst/>
                <a:uLnTx/>
                <a:uFillTx/>
                <a:latin typeface="+mn-lt"/>
                <a:ea typeface="+mn-ea"/>
                <a:cs typeface="+mn-cs"/>
              </a:rPr>
              <a:t>Build rare diseases registry</a:t>
            </a: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1" lang="en-US" altLang="ja-JP" sz="1800" b="1" i="0" u="none" strike="noStrike" kern="0" cap="none" spc="0" normalizeH="0" baseline="0" noProof="0" dirty="0" smtClean="0">
                <a:ln>
                  <a:noFill/>
                </a:ln>
                <a:solidFill>
                  <a:schemeClr val="tx1"/>
                </a:solidFill>
                <a:effectLst/>
                <a:uLnTx/>
                <a:uFillTx/>
                <a:latin typeface="+mn-lt"/>
                <a:ea typeface="+mn-ea"/>
                <a:cs typeface="+mn-cs"/>
              </a:rPr>
              <a:t>	(about 3 diseases planned for the first year, will also conduct research on existing registry, collaborate with pharmaceutical companies, and review legal aspects)</a:t>
            </a:r>
            <a:endParaRPr kumimoji="1" lang="ja-JP" alt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kumimoji="1" lang="en-US" altLang="ja-JP" sz="1800" b="1" i="0" u="none" strike="noStrike" kern="0" cap="none" spc="0" normalizeH="0" baseline="0" noProof="0" dirty="0" smtClean="0">
                <a:ln>
                  <a:noFill/>
                </a:ln>
                <a:solidFill>
                  <a:schemeClr val="tx1"/>
                </a:solidFill>
                <a:effectLst/>
                <a:uLnTx/>
                <a:uFillTx/>
                <a:latin typeface="+mn-lt"/>
                <a:ea typeface="+mn-ea"/>
                <a:cs typeface="+mn-cs"/>
              </a:rPr>
              <a:t>Investigate activities and finances of domestic patient groups (hearing and field research) </a:t>
            </a:r>
            <a:endParaRPr kumimoji="1" lang="ja-JP" alt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kumimoji="1" lang="en-US" altLang="ja-JP" sz="1800" b="1" i="0" u="none" strike="noStrike" kern="0" cap="none" spc="0" normalizeH="0" baseline="0" noProof="0" dirty="0" smtClean="0">
                <a:ln>
                  <a:noFill/>
                </a:ln>
                <a:solidFill>
                  <a:schemeClr val="tx1"/>
                </a:solidFill>
                <a:effectLst/>
                <a:uLnTx/>
                <a:uFillTx/>
                <a:latin typeface="+mn-lt"/>
                <a:ea typeface="+mn-ea"/>
                <a:cs typeface="+mn-cs"/>
              </a:rPr>
              <a:t>Investigate activities and finances of overseas patient groups (hearing and field research) </a:t>
            </a:r>
          </a:p>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kumimoji="1" lang="en-US" altLang="ja-JP" sz="1800" b="1" i="0" u="none" strike="noStrike" kern="0" cap="none" spc="0" normalizeH="0" baseline="0" noProof="0" dirty="0" smtClean="0">
                <a:ln>
                  <a:noFill/>
                </a:ln>
                <a:solidFill>
                  <a:schemeClr val="tx1"/>
                </a:solidFill>
                <a:effectLst/>
                <a:uLnTx/>
                <a:uFillTx/>
                <a:latin typeface="+mn-lt"/>
                <a:ea typeface="+mn-ea"/>
                <a:cs typeface="+mn-cs"/>
              </a:rPr>
              <a:t>Participate in overseas/domestic medical conferences</a:t>
            </a:r>
          </a:p>
          <a:p>
            <a:pPr marL="342900" marR="0" lvl="0" indent="-342900" algn="l" defTabSz="914400" rtl="0" eaLnBrk="1" fontAlgn="base" latinLnBrk="0" hangingPunct="1">
              <a:lnSpc>
                <a:spcPct val="90000"/>
              </a:lnSpc>
              <a:spcBef>
                <a:spcPct val="20000"/>
              </a:spcBef>
              <a:spcAft>
                <a:spcPct val="0"/>
              </a:spcAft>
              <a:buClrTx/>
              <a:buSzTx/>
              <a:buFontTx/>
              <a:buNone/>
              <a:tabLst/>
              <a:defRPr/>
            </a:pPr>
            <a:endParaRPr kumimoji="1" lang="en-US" altLang="ja-JP"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None/>
              <a:tabLst/>
              <a:defRPr/>
            </a:pPr>
            <a:endParaRPr kumimoji="1" lang="ja-JP" altLang="en-US" sz="18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ja-JP" altLang="en-US" sz="2000" b="1" dirty="0" smtClean="0"/>
              <a:t>主な研究費の使い方</a:t>
            </a:r>
            <a:r>
              <a:rPr lang="en-US" altLang="ja-JP" sz="2000" b="1" dirty="0" smtClean="0"/>
              <a:t>(</a:t>
            </a:r>
            <a:r>
              <a:rPr lang="ja-JP" altLang="en-US" sz="2000" b="1" dirty="0" smtClean="0"/>
              <a:t>申請時点での概算）</a:t>
            </a:r>
            <a:r>
              <a:rPr lang="en-US" altLang="ja-JP" sz="2000" b="1" dirty="0" smtClean="0"/>
              <a:t/>
            </a:r>
            <a:br>
              <a:rPr lang="en-US" altLang="ja-JP" sz="2000" b="1" dirty="0" smtClean="0"/>
            </a:br>
            <a:r>
              <a:rPr lang="en-US" altLang="ja-JP" sz="2000" b="1" dirty="0" smtClean="0"/>
              <a:t>Main use of research cost (rough estimate at time of application)</a:t>
            </a:r>
            <a:endParaRPr lang="ja-JP" altLang="en-US" sz="2000" b="1" dirty="0" smtClean="0"/>
          </a:p>
        </p:txBody>
      </p:sp>
      <p:sp>
        <p:nvSpPr>
          <p:cNvPr id="6147" name="Rectangle 3"/>
          <p:cNvSpPr>
            <a:spLocks noGrp="1" noChangeArrowheads="1"/>
          </p:cNvSpPr>
          <p:nvPr>
            <p:ph type="body" idx="1"/>
          </p:nvPr>
        </p:nvSpPr>
        <p:spPr>
          <a:xfrm>
            <a:off x="539552" y="1557338"/>
            <a:ext cx="4248472" cy="4094162"/>
          </a:xfrm>
        </p:spPr>
        <p:txBody>
          <a:bodyPr/>
          <a:lstStyle/>
          <a:p>
            <a:pPr eaLnBrk="1" hangingPunct="1"/>
            <a:r>
              <a:rPr lang="ja-JP" altLang="en-US" sz="2000" dirty="0" smtClean="0">
                <a:latin typeface="ＭＳ Ｐゴシック" charset="-128"/>
              </a:rPr>
              <a:t>レジストリ構築関係			</a:t>
            </a:r>
            <a:r>
              <a:rPr lang="en-US" altLang="ja-JP" sz="2000" dirty="0" smtClean="0">
                <a:latin typeface="ＭＳ Ｐゴシック" charset="-128"/>
              </a:rPr>
              <a:t>1,900</a:t>
            </a:r>
            <a:r>
              <a:rPr lang="ja-JP" altLang="en-US" sz="2000" dirty="0" smtClean="0">
                <a:latin typeface="ＭＳ Ｐゴシック" charset="-128"/>
              </a:rPr>
              <a:t>万円</a:t>
            </a:r>
            <a:endParaRPr lang="en-US" altLang="ja-JP" sz="2000" dirty="0" smtClean="0">
              <a:latin typeface="ＭＳ Ｐゴシック" charset="-128"/>
            </a:endParaRPr>
          </a:p>
          <a:p>
            <a:pPr eaLnBrk="1" hangingPunct="1"/>
            <a:r>
              <a:rPr lang="ja-JP" altLang="en-US" sz="2000" dirty="0" smtClean="0">
                <a:latin typeface="ＭＳ Ｐゴシック" charset="-128"/>
              </a:rPr>
              <a:t>国内外患者会調査、</a:t>
            </a:r>
            <a:br>
              <a:rPr lang="ja-JP" altLang="en-US" sz="2000" dirty="0" smtClean="0">
                <a:latin typeface="ＭＳ Ｐゴシック" charset="-128"/>
              </a:rPr>
            </a:br>
            <a:r>
              <a:rPr lang="ja-JP" altLang="en-US" sz="2000" dirty="0" smtClean="0">
                <a:latin typeface="ＭＳ Ｐゴシック" charset="-128"/>
              </a:rPr>
              <a:t>学会参加、海外識者招聘など	</a:t>
            </a:r>
            <a:r>
              <a:rPr lang="en-US" altLang="ja-JP" sz="2000" dirty="0" smtClean="0">
                <a:latin typeface="ＭＳ Ｐゴシック" charset="-128"/>
              </a:rPr>
              <a:t>2,200</a:t>
            </a:r>
            <a:r>
              <a:rPr lang="ja-JP" altLang="en-US" sz="2000" dirty="0" smtClean="0">
                <a:latin typeface="ＭＳ Ｐゴシック" charset="-128"/>
              </a:rPr>
              <a:t>万円</a:t>
            </a:r>
            <a:endParaRPr lang="en-US" altLang="ja-JP" sz="2000" dirty="0" smtClean="0">
              <a:latin typeface="ＭＳ Ｐゴシック" charset="-128"/>
            </a:endParaRPr>
          </a:p>
          <a:p>
            <a:pPr eaLnBrk="1" hangingPunct="1"/>
            <a:r>
              <a:rPr lang="ja-JP" altLang="en-US" sz="2000" dirty="0" smtClean="0"/>
              <a:t>会議、翻訳、コンサル関係	</a:t>
            </a:r>
            <a:r>
              <a:rPr lang="en-US" altLang="ja-JP" sz="2000" dirty="0" smtClean="0">
                <a:latin typeface="+mj-ea"/>
                <a:ea typeface="+mj-ea"/>
              </a:rPr>
              <a:t>1,050</a:t>
            </a:r>
            <a:r>
              <a:rPr lang="ja-JP" altLang="en-US" sz="2000" dirty="0" smtClean="0"/>
              <a:t>万円</a:t>
            </a:r>
            <a:endParaRPr lang="en-US" altLang="ja-JP" sz="2000" dirty="0" smtClean="0"/>
          </a:p>
          <a:p>
            <a:pPr eaLnBrk="1" hangingPunct="1"/>
            <a:r>
              <a:rPr lang="ja-JP" altLang="en-US" sz="2000" dirty="0" smtClean="0">
                <a:latin typeface="ＭＳ Ｐゴシック" charset="-128"/>
              </a:rPr>
              <a:t>人件費・謝金ほか			　</a:t>
            </a:r>
            <a:r>
              <a:rPr lang="en-US" altLang="ja-JP" sz="2000" dirty="0" smtClean="0">
                <a:latin typeface="ＭＳ Ｐゴシック" charset="-128"/>
              </a:rPr>
              <a:t>650</a:t>
            </a:r>
            <a:r>
              <a:rPr lang="ja-JP" altLang="en-US" sz="2000" dirty="0" smtClean="0">
                <a:latin typeface="ＭＳ Ｐゴシック" charset="-128"/>
              </a:rPr>
              <a:t>万円</a:t>
            </a:r>
            <a:endParaRPr lang="en-US" altLang="ja-JP" sz="2000" dirty="0" smtClean="0">
              <a:latin typeface="ＭＳ Ｐゴシック" charset="-128"/>
            </a:endParaRPr>
          </a:p>
          <a:p>
            <a:pPr eaLnBrk="1" hangingPunct="1"/>
            <a:r>
              <a:rPr lang="ja-JP" altLang="en-US" sz="2000" dirty="0" smtClean="0"/>
              <a:t>そのほか経費</a:t>
            </a:r>
            <a:endParaRPr lang="en-US" altLang="ja-JP" sz="2000" dirty="0" smtClean="0"/>
          </a:p>
          <a:p>
            <a:pPr eaLnBrk="1" hangingPunct="1">
              <a:buFontTx/>
              <a:buNone/>
            </a:pPr>
            <a:endParaRPr lang="en-US" altLang="ja-JP" sz="2000" dirty="0" smtClean="0">
              <a:latin typeface="ＭＳ Ｐゴシック" charset="-128"/>
            </a:endParaRPr>
          </a:p>
        </p:txBody>
      </p:sp>
      <p:sp>
        <p:nvSpPr>
          <p:cNvPr id="4" name="Rectangle 3"/>
          <p:cNvSpPr txBox="1">
            <a:spLocks noChangeArrowheads="1"/>
          </p:cNvSpPr>
          <p:nvPr/>
        </p:nvSpPr>
        <p:spPr bwMode="auto">
          <a:xfrm>
            <a:off x="4788024" y="1556792"/>
            <a:ext cx="4176390" cy="40941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2000" b="1" i="0" u="none" strike="noStrike" kern="0" cap="none" spc="0" normalizeH="0" baseline="0" noProof="0" dirty="0" smtClean="0">
                <a:ln>
                  <a:noFill/>
                </a:ln>
                <a:solidFill>
                  <a:schemeClr val="tx1"/>
                </a:solidFill>
                <a:effectLst/>
                <a:uLnTx/>
                <a:uFillTx/>
                <a:latin typeface="+mn-lt"/>
                <a:ea typeface="+mn-ea"/>
                <a:cs typeface="+mn-cs"/>
              </a:rPr>
              <a:t>Building registry </a:t>
            </a:r>
          </a:p>
          <a:p>
            <a:pPr marL="342900" marR="0" lvl="0" indent="-342900" algn="l" defTabSz="914400" rtl="0" eaLnBrk="1" fontAlgn="base" latinLnBrk="0" hangingPunct="1">
              <a:lnSpc>
                <a:spcPct val="100000"/>
              </a:lnSpc>
              <a:spcBef>
                <a:spcPct val="20000"/>
              </a:spcBef>
              <a:spcAft>
                <a:spcPct val="0"/>
              </a:spcAft>
              <a:buClrTx/>
              <a:buSzTx/>
              <a:tabLst/>
              <a:defRPr/>
            </a:pPr>
            <a:r>
              <a:rPr lang="en-US" altLang="ja-JP" sz="2000" b="1" kern="0" dirty="0" smtClean="0">
                <a:latin typeface="+mn-lt"/>
                <a:ea typeface="+mn-ea"/>
              </a:rPr>
              <a:t>			</a:t>
            </a:r>
            <a:r>
              <a:rPr kumimoji="1" lang="en-US" altLang="ja-JP" sz="2000" b="1" i="0" u="none" strike="noStrike" kern="0" cap="none" spc="0" normalizeH="0" baseline="0" noProof="0" dirty="0" smtClean="0">
                <a:ln>
                  <a:noFill/>
                </a:ln>
                <a:solidFill>
                  <a:schemeClr val="tx1"/>
                </a:solidFill>
                <a:effectLst/>
                <a:uLnTx/>
                <a:uFillTx/>
                <a:latin typeface="+mn-lt"/>
                <a:ea typeface="+mn-ea"/>
                <a:cs typeface="+mn-cs"/>
              </a:rPr>
              <a:t>19 million yen</a:t>
            </a:r>
            <a:endParaRPr kumimoji="1" lang="ja-JP" altLang="en-US" sz="20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2000" b="1" i="0" u="none" strike="noStrike" kern="0" cap="none" spc="0" normalizeH="0" baseline="0" noProof="0" dirty="0" smtClean="0">
                <a:ln>
                  <a:noFill/>
                </a:ln>
                <a:solidFill>
                  <a:schemeClr val="tx1"/>
                </a:solidFill>
                <a:effectLst/>
                <a:uLnTx/>
                <a:uFillTx/>
                <a:latin typeface="+mn-lt"/>
                <a:ea typeface="+mn-ea"/>
                <a:cs typeface="+mn-cs"/>
              </a:rPr>
              <a:t>Investigating overseas/domestic patient groups, participating in medical conferences, inviting overseas KEE </a:t>
            </a:r>
          </a:p>
          <a:p>
            <a:pPr marL="1714500" lvl="3" indent="-342900">
              <a:spcBef>
                <a:spcPct val="20000"/>
              </a:spcBef>
              <a:defRPr/>
            </a:pPr>
            <a:r>
              <a:rPr lang="en-US" altLang="ja-JP" sz="2000" b="1" kern="0" dirty="0" smtClean="0">
                <a:latin typeface="+mn-lt"/>
                <a:ea typeface="+mn-ea"/>
              </a:rPr>
              <a:t>		</a:t>
            </a:r>
            <a:r>
              <a:rPr kumimoji="1" lang="en-US" altLang="ja-JP" sz="2000" b="1" i="0" u="none" strike="noStrike" kern="0" cap="none" spc="0" normalizeH="0" baseline="0" noProof="0" dirty="0" smtClean="0">
                <a:ln>
                  <a:noFill/>
                </a:ln>
                <a:solidFill>
                  <a:schemeClr val="tx1"/>
                </a:solidFill>
                <a:effectLst/>
                <a:uLnTx/>
                <a:uFillTx/>
                <a:latin typeface="+mn-lt"/>
                <a:ea typeface="+mn-ea"/>
                <a:cs typeface="+mn-cs"/>
              </a:rPr>
              <a:t> 22 million yen</a:t>
            </a:r>
            <a:endParaRPr kumimoji="1" lang="ja-JP" altLang="en-US" sz="20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2000" b="1" i="0" u="none" strike="noStrike" kern="0" cap="none" spc="0" normalizeH="0" baseline="0" noProof="0" dirty="0" smtClean="0">
                <a:ln>
                  <a:noFill/>
                </a:ln>
                <a:solidFill>
                  <a:schemeClr val="tx1"/>
                </a:solidFill>
                <a:effectLst/>
                <a:uLnTx/>
                <a:uFillTx/>
                <a:latin typeface="+mn-lt"/>
                <a:ea typeface="+mn-ea"/>
                <a:cs typeface="+mn-cs"/>
              </a:rPr>
              <a:t>Meetings, translation, consultation </a:t>
            </a:r>
          </a:p>
          <a:p>
            <a:pPr marL="2171700" lvl="4" indent="-342900">
              <a:spcBef>
                <a:spcPct val="20000"/>
              </a:spcBef>
              <a:defRPr/>
            </a:pPr>
            <a:r>
              <a:rPr kumimoji="1" lang="en-US" altLang="ja-JP" sz="2000" b="1" i="0" u="none" strike="noStrike" kern="0" cap="none" spc="0" normalizeH="0" baseline="0" noProof="0" dirty="0" smtClean="0">
                <a:ln>
                  <a:noFill/>
                </a:ln>
                <a:solidFill>
                  <a:schemeClr val="tx1"/>
                </a:solidFill>
                <a:effectLst/>
                <a:uLnTx/>
                <a:uFillTx/>
                <a:latin typeface="+mn-lt"/>
                <a:ea typeface="+mn-ea"/>
                <a:cs typeface="+mn-cs"/>
              </a:rPr>
              <a:t>10.5 million yen</a:t>
            </a:r>
            <a:endParaRPr kumimoji="1" lang="ja-JP" altLang="en-US" sz="20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2000" b="1" i="0" u="none" strike="noStrike" kern="0" cap="none" spc="0" normalizeH="0" baseline="0" noProof="0" dirty="0" err="1" smtClean="0">
                <a:ln>
                  <a:noFill/>
                </a:ln>
                <a:solidFill>
                  <a:schemeClr val="tx1"/>
                </a:solidFill>
                <a:effectLst/>
                <a:uLnTx/>
                <a:uFillTx/>
                <a:latin typeface="+mn-lt"/>
                <a:ea typeface="+mn-ea"/>
                <a:cs typeface="+mn-cs"/>
              </a:rPr>
              <a:t>Labour</a:t>
            </a:r>
            <a:r>
              <a:rPr kumimoji="1" lang="en-US" altLang="ja-JP" sz="2000" b="1" i="0" u="none" strike="noStrike" kern="0" cap="none" spc="0" normalizeH="0" baseline="0" noProof="0" dirty="0" smtClean="0">
                <a:ln>
                  <a:noFill/>
                </a:ln>
                <a:solidFill>
                  <a:schemeClr val="tx1"/>
                </a:solidFill>
                <a:effectLst/>
                <a:uLnTx/>
                <a:uFillTx/>
                <a:latin typeface="+mn-lt"/>
                <a:ea typeface="+mn-ea"/>
                <a:cs typeface="+mn-cs"/>
              </a:rPr>
              <a:t> cost, gratuity etc. </a:t>
            </a:r>
          </a:p>
          <a:p>
            <a:pPr marL="1714500" lvl="3" indent="-342900">
              <a:spcBef>
                <a:spcPct val="20000"/>
              </a:spcBef>
              <a:defRPr/>
            </a:pPr>
            <a:r>
              <a:rPr lang="en-US" altLang="ja-JP" sz="2000" b="1" kern="0" dirty="0" smtClean="0">
                <a:latin typeface="+mn-lt"/>
                <a:ea typeface="+mn-ea"/>
              </a:rPr>
              <a:t>		</a:t>
            </a:r>
            <a:r>
              <a:rPr kumimoji="1" lang="en-US" altLang="ja-JP" sz="2000" b="1" i="0" u="none" strike="noStrike" kern="0" cap="none" spc="0" normalizeH="0" baseline="0" noProof="0" dirty="0" smtClean="0">
                <a:ln>
                  <a:noFill/>
                </a:ln>
                <a:solidFill>
                  <a:schemeClr val="tx1"/>
                </a:solidFill>
                <a:effectLst/>
                <a:uLnTx/>
                <a:uFillTx/>
                <a:latin typeface="+mn-lt"/>
                <a:ea typeface="+mn-ea"/>
                <a:cs typeface="+mn-cs"/>
              </a:rPr>
              <a:t> 6.5 million yen</a:t>
            </a:r>
            <a:endParaRPr kumimoji="1" lang="ja-JP" altLang="en-US" sz="20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2000" b="1" i="0" u="none" strike="noStrike" kern="0" cap="none" spc="0" normalizeH="0" baseline="0" noProof="0" dirty="0" smtClean="0">
                <a:ln>
                  <a:noFill/>
                </a:ln>
                <a:solidFill>
                  <a:schemeClr val="tx1"/>
                </a:solidFill>
                <a:effectLst/>
                <a:uLnTx/>
                <a:uFillTx/>
                <a:latin typeface="+mn-lt"/>
                <a:ea typeface="+mn-ea"/>
                <a:cs typeface="+mn-cs"/>
              </a:rPr>
              <a:t>Other expenses</a:t>
            </a:r>
            <a:endParaRPr kumimoji="1" lang="ja-JP" altLang="en-US" sz="20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1" lang="en-US" altLang="ja-JP" sz="2000" b="1" i="0" u="none" strike="noStrike" kern="0" cap="none" spc="0" normalizeH="0" baseline="0" noProof="0" dirty="0" smtClean="0">
              <a:ln>
                <a:noFill/>
              </a:ln>
              <a:solidFill>
                <a:schemeClr val="tx1"/>
              </a:solidFill>
              <a:effectLst/>
              <a:uLnTx/>
              <a:uFillTx/>
              <a:latin typeface="ＭＳ Ｐゴシック" charset="-128"/>
              <a:ea typeface="+mn-ea"/>
              <a:cs typeface="+mn-cs"/>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303213"/>
            <a:ext cx="8208963" cy="908050"/>
          </a:xfrm>
        </p:spPr>
        <p:txBody>
          <a:bodyPr/>
          <a:lstStyle/>
          <a:p>
            <a:pPr eaLnBrk="1" hangingPunct="1"/>
            <a:r>
              <a:rPr lang="ja-JP" altLang="en-US" sz="2000" b="1" dirty="0" smtClean="0"/>
              <a:t>レジストリ構築疾病選定の手順について</a:t>
            </a:r>
            <a:br>
              <a:rPr lang="ja-JP" altLang="en-US" sz="2000" b="1" dirty="0" smtClean="0"/>
            </a:br>
            <a:r>
              <a:rPr lang="ja-JP" altLang="en-US" sz="2000" b="1" dirty="0" smtClean="0"/>
              <a:t>研究分担者の案</a:t>
            </a:r>
            <a:r>
              <a:rPr lang="en-US" altLang="ja-JP" sz="2000" b="1" dirty="0" smtClean="0"/>
              <a:t/>
            </a:r>
            <a:br>
              <a:rPr lang="en-US" altLang="ja-JP" sz="2000" b="1" dirty="0" smtClean="0"/>
            </a:br>
            <a:r>
              <a:rPr lang="en-US" altLang="ja-JP" sz="2000" b="1" dirty="0" smtClean="0"/>
              <a:t>Disease selection process for building registry</a:t>
            </a:r>
            <a:br>
              <a:rPr lang="en-US" altLang="ja-JP" sz="2000" b="1" dirty="0" smtClean="0"/>
            </a:br>
            <a:r>
              <a:rPr lang="en-US" altLang="ja-JP" sz="2000" b="1" dirty="0" smtClean="0"/>
              <a:t>Proposal of researchers</a:t>
            </a:r>
            <a:endParaRPr lang="ja-JP" altLang="en-US" sz="2000" b="1" dirty="0" smtClean="0"/>
          </a:p>
        </p:txBody>
      </p:sp>
      <p:sp>
        <p:nvSpPr>
          <p:cNvPr id="7171" name="Rectangle 3"/>
          <p:cNvSpPr>
            <a:spLocks noGrp="1" noChangeArrowheads="1"/>
          </p:cNvSpPr>
          <p:nvPr>
            <p:ph type="body" idx="1"/>
          </p:nvPr>
        </p:nvSpPr>
        <p:spPr>
          <a:xfrm>
            <a:off x="323528" y="1484784"/>
            <a:ext cx="4114800" cy="4533900"/>
          </a:xfrm>
        </p:spPr>
        <p:txBody>
          <a:bodyPr/>
          <a:lstStyle/>
          <a:p>
            <a:pPr eaLnBrk="1" hangingPunct="1"/>
            <a:r>
              <a:rPr lang="ja-JP" altLang="en-US" sz="2000" dirty="0" smtClean="0"/>
              <a:t>長期的にはすべての難病（希少・難治性疾患）の患者レジストリを構築し，それぞれの疾患の研究などへ役立てることを目指しているが，最初の</a:t>
            </a:r>
            <a:r>
              <a:rPr lang="en-US" altLang="ja-JP" sz="2000" dirty="0" smtClean="0"/>
              <a:t>2</a:t>
            </a:r>
            <a:r>
              <a:rPr lang="ja-JP" altLang="en-US" sz="2000" dirty="0" smtClean="0"/>
              <a:t>年間（平成</a:t>
            </a:r>
            <a:r>
              <a:rPr lang="en-US" altLang="ja-JP" sz="2000" dirty="0" smtClean="0"/>
              <a:t>24〜25</a:t>
            </a:r>
            <a:r>
              <a:rPr lang="ja-JP" altLang="en-US" sz="2000" dirty="0" smtClean="0"/>
              <a:t>年度）では登録する疾患を</a:t>
            </a:r>
            <a:r>
              <a:rPr lang="en-US" altLang="ja-JP" sz="2000" dirty="0" smtClean="0"/>
              <a:t>3</a:t>
            </a:r>
            <a:r>
              <a:rPr lang="ja-JP" altLang="en-US" sz="2000" dirty="0" smtClean="0"/>
              <a:t>疾患前後に絞り，患者レジストリの構築方法そのものの研究を行う。ここで</a:t>
            </a:r>
            <a:r>
              <a:rPr lang="en-US" altLang="ja-JP" sz="2000" dirty="0" smtClean="0"/>
              <a:t>JPA</a:t>
            </a:r>
            <a:r>
              <a:rPr lang="ja-JP" altLang="en-US" sz="2000" dirty="0" smtClean="0"/>
              <a:t>が主体となって構築する患者レジストリの有効性が示された場合には，対象疾患を広げていく。</a:t>
            </a:r>
            <a:endParaRPr lang="en-US" altLang="ja-JP" sz="2000" dirty="0" smtClean="0"/>
          </a:p>
          <a:p>
            <a:pPr eaLnBrk="1" hangingPunct="1"/>
            <a:r>
              <a:rPr lang="ja-JP" altLang="en-US" sz="2000" dirty="0" smtClean="0"/>
              <a:t>最初の</a:t>
            </a:r>
            <a:r>
              <a:rPr lang="en-US" altLang="ja-JP" sz="2000" dirty="0" smtClean="0"/>
              <a:t>2</a:t>
            </a:r>
            <a:r>
              <a:rPr lang="ja-JP" altLang="en-US" sz="2000" dirty="0" smtClean="0"/>
              <a:t>年間の対象疾患は，次のような基準で選ぶことを予定している。 </a:t>
            </a:r>
            <a:endParaRPr lang="en-US" altLang="ja-JP" sz="2000" dirty="0" smtClean="0"/>
          </a:p>
        </p:txBody>
      </p:sp>
      <p:sp>
        <p:nvSpPr>
          <p:cNvPr id="4" name="Rectangle 3"/>
          <p:cNvSpPr txBox="1">
            <a:spLocks noChangeArrowheads="1"/>
          </p:cNvSpPr>
          <p:nvPr/>
        </p:nvSpPr>
        <p:spPr bwMode="auto">
          <a:xfrm>
            <a:off x="4572000" y="1412776"/>
            <a:ext cx="4114800" cy="4533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1900" b="1" i="0" u="none" strike="noStrike" kern="0" cap="none" spc="0" normalizeH="0" baseline="0" noProof="0" dirty="0" smtClean="0">
                <a:ln>
                  <a:noFill/>
                </a:ln>
                <a:solidFill>
                  <a:schemeClr val="tx1"/>
                </a:solidFill>
                <a:effectLst/>
                <a:uLnTx/>
                <a:uFillTx/>
                <a:latin typeface="+mn-lt"/>
                <a:ea typeface="+mn-ea"/>
                <a:cs typeface="+mn-cs"/>
              </a:rPr>
              <a:t>In the long term, the aim is to build patient registries for all intractable diseases (rare &amp; refractory) for use in research of each disease. However, the first 2 years (2012-2013) will focus on registering around 3 diseases and researching ways to build a patient registry. If the patient registry building led by JPA is shown to be effective, it will be applied to other diseases.</a:t>
            </a:r>
            <a:endParaRPr kumimoji="1" lang="ja-JP" altLang="en-US" sz="19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1900" b="1" i="0" u="none" strike="noStrike" kern="0" cap="none" spc="0" normalizeH="0" baseline="0" noProof="0" dirty="0" smtClean="0">
                <a:ln>
                  <a:noFill/>
                </a:ln>
                <a:solidFill>
                  <a:schemeClr val="tx1"/>
                </a:solidFill>
                <a:effectLst/>
                <a:uLnTx/>
                <a:uFillTx/>
                <a:latin typeface="+mn-lt"/>
                <a:ea typeface="+mn-ea"/>
                <a:cs typeface="+mn-cs"/>
              </a:rPr>
              <a:t>Diseases to be registered during the first 2 years will be selected based on the following criteria;</a:t>
            </a:r>
            <a:endParaRPr kumimoji="1" lang="ja-JP" altLang="en-US" sz="19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323528" y="188640"/>
            <a:ext cx="4104456" cy="5832475"/>
          </a:xfrm>
        </p:spPr>
        <p:txBody>
          <a:bodyPr/>
          <a:lstStyle/>
          <a:p>
            <a:pPr eaLnBrk="1" hangingPunct="1">
              <a:lnSpc>
                <a:spcPct val="80000"/>
              </a:lnSpc>
              <a:buFontTx/>
              <a:buNone/>
            </a:pPr>
            <a:r>
              <a:rPr lang="en-US" altLang="ja-JP" sz="1400" dirty="0" smtClean="0"/>
              <a:t>A.</a:t>
            </a:r>
            <a:r>
              <a:rPr lang="ja-JP" altLang="en-US" sz="1400" dirty="0" smtClean="0"/>
              <a:t>　患者もしくは患者会が研究のための実態調査に対して理解・意欲がある。</a:t>
            </a:r>
            <a:endParaRPr lang="en-US" altLang="ja-JP" sz="1400" dirty="0" smtClean="0"/>
          </a:p>
          <a:p>
            <a:pPr eaLnBrk="1" hangingPunct="1">
              <a:lnSpc>
                <a:spcPct val="80000"/>
              </a:lnSpc>
              <a:buFontTx/>
              <a:buNone/>
            </a:pPr>
            <a:r>
              <a:rPr lang="en-US" altLang="ja-JP" sz="1400" dirty="0" smtClean="0"/>
              <a:t>	</a:t>
            </a:r>
            <a:endParaRPr lang="ja-JP" altLang="en-US" sz="1400" dirty="0" smtClean="0"/>
          </a:p>
          <a:p>
            <a:pPr eaLnBrk="1" hangingPunct="1">
              <a:lnSpc>
                <a:spcPct val="80000"/>
              </a:lnSpc>
              <a:buFontTx/>
              <a:buNone/>
            </a:pPr>
            <a:r>
              <a:rPr lang="ja-JP" altLang="en-US" sz="1400" dirty="0" smtClean="0"/>
              <a:t>Ｂ．協力してもらえる専門医・主治医がいる。</a:t>
            </a:r>
            <a:endParaRPr lang="en-US" altLang="ja-JP" sz="1400" dirty="0" smtClean="0"/>
          </a:p>
          <a:p>
            <a:pPr eaLnBrk="1" hangingPunct="1">
              <a:lnSpc>
                <a:spcPct val="80000"/>
              </a:lnSpc>
              <a:buFontTx/>
              <a:buNone/>
            </a:pPr>
            <a:r>
              <a:rPr lang="en-US" altLang="ja-JP" sz="1400" dirty="0" smtClean="0"/>
              <a:t>	</a:t>
            </a:r>
            <a:endParaRPr lang="ja-JP" altLang="en-US" sz="1400" dirty="0" smtClean="0"/>
          </a:p>
          <a:p>
            <a:pPr eaLnBrk="1" hangingPunct="1">
              <a:lnSpc>
                <a:spcPct val="80000"/>
              </a:lnSpc>
              <a:buFontTx/>
              <a:buNone/>
            </a:pPr>
            <a:r>
              <a:rPr lang="ja-JP" altLang="en-US" sz="1400" dirty="0" smtClean="0"/>
              <a:t>　・診断基準などを慎重に相談しなくてはならないので，医師の協力が欠かせない。</a:t>
            </a:r>
            <a:endParaRPr lang="en-US" altLang="ja-JP" sz="1400" dirty="0" smtClean="0"/>
          </a:p>
          <a:p>
            <a:pPr eaLnBrk="1" hangingPunct="1">
              <a:lnSpc>
                <a:spcPct val="80000"/>
              </a:lnSpc>
              <a:buFontTx/>
              <a:buNone/>
            </a:pPr>
            <a:r>
              <a:rPr lang="en-US" altLang="ja-JP" sz="1400" dirty="0" smtClean="0"/>
              <a:t>	</a:t>
            </a:r>
            <a:endParaRPr lang="ja-JP" altLang="en-US" sz="1400" dirty="0" smtClean="0"/>
          </a:p>
          <a:p>
            <a:pPr eaLnBrk="1" hangingPunct="1">
              <a:lnSpc>
                <a:spcPct val="80000"/>
              </a:lnSpc>
              <a:buFontTx/>
              <a:buNone/>
            </a:pPr>
            <a:r>
              <a:rPr lang="ja-JP" altLang="en-US" sz="1400" dirty="0" smtClean="0"/>
              <a:t>Ｃ．患者もしくは専門医・主治医が実態調査の必要性を感じている。</a:t>
            </a:r>
            <a:endParaRPr lang="en-US" altLang="ja-JP" sz="1400" dirty="0" smtClean="0"/>
          </a:p>
          <a:p>
            <a:pPr eaLnBrk="1" hangingPunct="1">
              <a:lnSpc>
                <a:spcPct val="80000"/>
              </a:lnSpc>
              <a:buFontTx/>
              <a:buNone/>
            </a:pPr>
            <a:r>
              <a:rPr lang="en-US" altLang="ja-JP" sz="1400" dirty="0" smtClean="0"/>
              <a:t>	</a:t>
            </a:r>
            <a:endParaRPr lang="ja-JP" altLang="en-US" sz="1400" dirty="0" smtClean="0"/>
          </a:p>
          <a:p>
            <a:pPr eaLnBrk="1" hangingPunct="1">
              <a:lnSpc>
                <a:spcPct val="80000"/>
              </a:lnSpc>
              <a:buFontTx/>
              <a:buNone/>
            </a:pPr>
            <a:r>
              <a:rPr lang="ja-JP" altLang="en-US" sz="1400" dirty="0" smtClean="0"/>
              <a:t>　・例）実態が把握されていない，もしくはこれまでの実態調査に不備・不満がある。</a:t>
            </a:r>
            <a:endParaRPr lang="en-US" altLang="ja-JP" sz="1400" dirty="0" smtClean="0"/>
          </a:p>
          <a:p>
            <a:pPr eaLnBrk="1" hangingPunct="1">
              <a:lnSpc>
                <a:spcPct val="80000"/>
              </a:lnSpc>
              <a:buFontTx/>
              <a:buNone/>
            </a:pPr>
            <a:r>
              <a:rPr lang="en-US" altLang="ja-JP" sz="1400" dirty="0" smtClean="0"/>
              <a:t>	</a:t>
            </a:r>
            <a:endParaRPr lang="ja-JP" altLang="en-US" sz="1800" dirty="0" smtClean="0"/>
          </a:p>
          <a:p>
            <a:pPr eaLnBrk="1" hangingPunct="1">
              <a:lnSpc>
                <a:spcPct val="80000"/>
              </a:lnSpc>
              <a:buFontTx/>
              <a:buNone/>
            </a:pPr>
            <a:r>
              <a:rPr lang="ja-JP" altLang="en-US" sz="1800" dirty="0" smtClean="0"/>
              <a:t>　</a:t>
            </a:r>
            <a:r>
              <a:rPr lang="ja-JP" altLang="en-US" sz="1400" dirty="0" smtClean="0"/>
              <a:t>これらの条件を満たしていることを前提に，次の疾患群から選ぶ：</a:t>
            </a:r>
            <a:endParaRPr lang="en-US" altLang="ja-JP" sz="1400" dirty="0" smtClean="0"/>
          </a:p>
          <a:p>
            <a:pPr eaLnBrk="1" hangingPunct="1">
              <a:lnSpc>
                <a:spcPct val="80000"/>
              </a:lnSpc>
              <a:buFontTx/>
              <a:buNone/>
            </a:pPr>
            <a:r>
              <a:rPr lang="ja-JP" altLang="en-US" sz="1400" dirty="0" smtClean="0"/>
              <a:t>１．明確な診断基準がなく，研究が進んでいない疾患（</a:t>
            </a:r>
            <a:r>
              <a:rPr lang="en-US" altLang="ja-JP" sz="1400" dirty="0" smtClean="0"/>
              <a:t>1〜2</a:t>
            </a:r>
            <a:r>
              <a:rPr lang="ja-JP" altLang="en-US" sz="1400" dirty="0" smtClean="0"/>
              <a:t>疾患）。 </a:t>
            </a:r>
            <a:endParaRPr lang="en-US" altLang="ja-JP" sz="1400" dirty="0" smtClean="0"/>
          </a:p>
          <a:p>
            <a:pPr eaLnBrk="1" hangingPunct="1">
              <a:lnSpc>
                <a:spcPct val="80000"/>
              </a:lnSpc>
              <a:buFontTx/>
              <a:buNone/>
            </a:pPr>
            <a:r>
              <a:rPr lang="en-US" altLang="ja-JP" sz="1400" dirty="0" smtClean="0"/>
              <a:t>	</a:t>
            </a:r>
            <a:endParaRPr lang="ja-JP" altLang="en-US" sz="1400" dirty="0" smtClean="0"/>
          </a:p>
          <a:p>
            <a:pPr eaLnBrk="1" hangingPunct="1">
              <a:lnSpc>
                <a:spcPct val="80000"/>
              </a:lnSpc>
              <a:buFontTx/>
              <a:buNone/>
            </a:pPr>
            <a:r>
              <a:rPr lang="ja-JP" altLang="en-US" sz="1400" dirty="0" smtClean="0"/>
              <a:t>　・患者レジストリの主な目的の一つは，研究が進んでいない疾患の研究を促進することにある。</a:t>
            </a:r>
            <a:endParaRPr lang="en-US" altLang="ja-JP" sz="1400" dirty="0" smtClean="0"/>
          </a:p>
          <a:p>
            <a:pPr eaLnBrk="1" hangingPunct="1">
              <a:lnSpc>
                <a:spcPct val="80000"/>
              </a:lnSpc>
              <a:buFontTx/>
              <a:buNone/>
            </a:pPr>
            <a:r>
              <a:rPr lang="en-US" altLang="ja-JP" sz="1400" dirty="0" smtClean="0"/>
              <a:t>	</a:t>
            </a:r>
            <a:endParaRPr lang="ja-JP" altLang="en-US" sz="1400" dirty="0" smtClean="0"/>
          </a:p>
          <a:p>
            <a:pPr eaLnBrk="1" hangingPunct="1">
              <a:lnSpc>
                <a:spcPct val="80000"/>
              </a:lnSpc>
              <a:buFontTx/>
              <a:buNone/>
            </a:pPr>
            <a:r>
              <a:rPr lang="ja-JP" altLang="en-US" sz="1400" dirty="0" smtClean="0"/>
              <a:t>２．診断基準はあるが，さらなる研究の進展が望まれている疾患（</a:t>
            </a:r>
            <a:r>
              <a:rPr lang="en-US" altLang="ja-JP" sz="1400" dirty="0" smtClean="0"/>
              <a:t>1〜2</a:t>
            </a:r>
            <a:r>
              <a:rPr lang="ja-JP" altLang="en-US" sz="1400" dirty="0" smtClean="0"/>
              <a:t>疾患）。</a:t>
            </a:r>
            <a:endParaRPr lang="en-US" altLang="ja-JP" sz="1400" dirty="0" smtClean="0"/>
          </a:p>
          <a:p>
            <a:pPr eaLnBrk="1" hangingPunct="1">
              <a:lnSpc>
                <a:spcPct val="80000"/>
              </a:lnSpc>
              <a:buFontTx/>
              <a:buNone/>
            </a:pPr>
            <a:r>
              <a:rPr lang="en-US" altLang="ja-JP" sz="1400" dirty="0" smtClean="0"/>
              <a:t>	</a:t>
            </a:r>
            <a:endParaRPr lang="ja-JP" altLang="en-US" sz="1400" dirty="0" smtClean="0"/>
          </a:p>
          <a:p>
            <a:pPr eaLnBrk="1" hangingPunct="1">
              <a:lnSpc>
                <a:spcPct val="80000"/>
              </a:lnSpc>
              <a:buFontTx/>
              <a:buNone/>
            </a:pPr>
            <a:r>
              <a:rPr lang="ja-JP" altLang="en-US" sz="1400" dirty="0" smtClean="0"/>
              <a:t>　・研究奨励分野に入っていることが望ましい。</a:t>
            </a:r>
            <a:endParaRPr lang="en-US" altLang="ja-JP" sz="1400" dirty="0" smtClean="0"/>
          </a:p>
          <a:p>
            <a:pPr eaLnBrk="1" hangingPunct="1">
              <a:lnSpc>
                <a:spcPct val="80000"/>
              </a:lnSpc>
              <a:buFontTx/>
              <a:buNone/>
            </a:pPr>
            <a:r>
              <a:rPr lang="en-US" altLang="ja-JP" sz="1400" dirty="0" smtClean="0"/>
              <a:t>	</a:t>
            </a:r>
            <a:endParaRPr lang="ja-JP" altLang="en-US" sz="1400" dirty="0" smtClean="0"/>
          </a:p>
          <a:p>
            <a:pPr eaLnBrk="1" hangingPunct="1">
              <a:lnSpc>
                <a:spcPct val="80000"/>
              </a:lnSpc>
              <a:buFontTx/>
              <a:buNone/>
            </a:pPr>
            <a:r>
              <a:rPr lang="ja-JP" altLang="en-US" sz="1400" dirty="0" smtClean="0"/>
              <a:t>　・患者数が特に少ないと推定されていることが望ましい（</a:t>
            </a:r>
            <a:r>
              <a:rPr lang="en-US" altLang="ja-JP" sz="1400" dirty="0" smtClean="0"/>
              <a:t>500</a:t>
            </a:r>
            <a:r>
              <a:rPr lang="ja-JP" altLang="en-US" sz="1400" dirty="0" smtClean="0"/>
              <a:t>人未満）。</a:t>
            </a:r>
            <a:endParaRPr lang="en-US" altLang="ja-JP" sz="1400" dirty="0" smtClean="0"/>
          </a:p>
          <a:p>
            <a:pPr eaLnBrk="1" hangingPunct="1">
              <a:lnSpc>
                <a:spcPct val="80000"/>
              </a:lnSpc>
              <a:buFontTx/>
              <a:buNone/>
            </a:pPr>
            <a:r>
              <a:rPr lang="en-US" altLang="ja-JP" sz="1400" dirty="0" smtClean="0"/>
              <a:t>	</a:t>
            </a:r>
            <a:endParaRPr lang="ja-JP" altLang="en-US" sz="1400" dirty="0" smtClean="0"/>
          </a:p>
          <a:p>
            <a:pPr eaLnBrk="1" hangingPunct="1">
              <a:lnSpc>
                <a:spcPct val="80000"/>
              </a:lnSpc>
              <a:buFontTx/>
              <a:buNone/>
            </a:pPr>
            <a:r>
              <a:rPr lang="ja-JP" altLang="en-US" sz="1400" dirty="0" smtClean="0"/>
              <a:t>３．慢性疾患（</a:t>
            </a:r>
            <a:r>
              <a:rPr lang="en-US" altLang="ja-JP" sz="1400" dirty="0" smtClean="0"/>
              <a:t>0〜1</a:t>
            </a:r>
            <a:r>
              <a:rPr lang="ja-JP" altLang="en-US" sz="1400" dirty="0" smtClean="0"/>
              <a:t>疾患）。</a:t>
            </a:r>
          </a:p>
          <a:p>
            <a:pPr eaLnBrk="1" hangingPunct="1">
              <a:lnSpc>
                <a:spcPct val="80000"/>
              </a:lnSpc>
              <a:buFontTx/>
              <a:buNone/>
            </a:pPr>
            <a:r>
              <a:rPr lang="ja-JP" altLang="en-US" sz="1400" dirty="0" smtClean="0"/>
              <a:t>　・難病には根治しないものが多く，慢性疾患をどうケアするかは大きな問題となっている。</a:t>
            </a:r>
            <a:endParaRPr lang="en-US" altLang="ja-JP" sz="1400" dirty="0" smtClean="0"/>
          </a:p>
          <a:p>
            <a:pPr eaLnBrk="1" hangingPunct="1">
              <a:lnSpc>
                <a:spcPct val="80000"/>
              </a:lnSpc>
              <a:buFontTx/>
              <a:buNone/>
            </a:pPr>
            <a:r>
              <a:rPr lang="en-US" altLang="ja-JP" sz="1400" dirty="0" smtClean="0"/>
              <a:t>	</a:t>
            </a:r>
            <a:endParaRPr lang="ja-JP" altLang="en-US" sz="1400" dirty="0" smtClean="0"/>
          </a:p>
        </p:txBody>
      </p:sp>
      <p:sp>
        <p:nvSpPr>
          <p:cNvPr id="3" name="Rectangle 3"/>
          <p:cNvSpPr txBox="1">
            <a:spLocks noChangeArrowheads="1"/>
          </p:cNvSpPr>
          <p:nvPr/>
        </p:nvSpPr>
        <p:spPr bwMode="auto">
          <a:xfrm>
            <a:off x="4716016" y="116632"/>
            <a:ext cx="4104456" cy="58324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80000"/>
              </a:lnSpc>
              <a:spcBef>
                <a:spcPct val="20000"/>
              </a:spcBef>
              <a:spcAft>
                <a:spcPct val="0"/>
              </a:spcAft>
              <a:buClrTx/>
              <a:buSzTx/>
              <a:buFontTx/>
              <a:buNone/>
              <a:tabLst/>
              <a:defRPr/>
            </a:pPr>
            <a:r>
              <a:rPr kumimoji="1" lang="en-US" altLang="ja-JP" sz="1400" b="1" i="0" u="none" strike="noStrike" kern="0" cap="none" spc="0" normalizeH="0" baseline="0" noProof="0" dirty="0" smtClean="0">
                <a:ln>
                  <a:noFill/>
                </a:ln>
                <a:solidFill>
                  <a:schemeClr val="tx1"/>
                </a:solidFill>
                <a:effectLst/>
                <a:uLnTx/>
                <a:uFillTx/>
                <a:latin typeface="+mn-lt"/>
                <a:ea typeface="+mn-ea"/>
                <a:cs typeface="+mn-cs"/>
              </a:rPr>
              <a:t>A.	Patient or patient group has the understanding and motivation for investigating the actual situation for research purposes</a:t>
            </a:r>
            <a:endParaRPr kumimoji="1" lang="ja-JP" altLang="en-US" sz="14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Tx/>
              <a:buNone/>
              <a:tabLst/>
              <a:defRPr/>
            </a:pPr>
            <a:r>
              <a:rPr kumimoji="1" lang="ja-JP" altLang="en-US" sz="1400" b="1" i="0" u="none" strike="noStrike" kern="0" cap="none" spc="0" normalizeH="0" baseline="0" noProof="0" dirty="0" smtClean="0">
                <a:ln>
                  <a:noFill/>
                </a:ln>
                <a:solidFill>
                  <a:schemeClr val="tx1"/>
                </a:solidFill>
                <a:effectLst/>
                <a:uLnTx/>
                <a:uFillTx/>
                <a:latin typeface="+mn-lt"/>
                <a:ea typeface="+mn-ea"/>
                <a:cs typeface="+mn-cs"/>
              </a:rPr>
              <a:t>Ｂ．</a:t>
            </a:r>
            <a:r>
              <a:rPr kumimoji="1" lang="en-US" altLang="ja-JP" sz="1400" b="1" i="0" u="none" strike="noStrike" kern="0" cap="none" spc="0" normalizeH="0" baseline="0" noProof="0" dirty="0" smtClean="0">
                <a:ln>
                  <a:noFill/>
                </a:ln>
                <a:solidFill>
                  <a:schemeClr val="tx1"/>
                </a:solidFill>
                <a:effectLst/>
                <a:uLnTx/>
                <a:uFillTx/>
                <a:latin typeface="+mn-lt"/>
                <a:ea typeface="+mn-ea"/>
                <a:cs typeface="+mn-cs"/>
              </a:rPr>
              <a:t>Specialist/doctor who is willing to cooperate exists</a:t>
            </a:r>
            <a:endParaRPr kumimoji="1" lang="ja-JP" altLang="en-US" sz="14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Tx/>
              <a:buNone/>
              <a:tabLst/>
              <a:defRPr/>
            </a:pPr>
            <a:r>
              <a:rPr kumimoji="1" lang="ja-JP" altLang="en-US" sz="1400" b="1" i="0" u="none" strike="noStrike" kern="0" cap="none" spc="0" normalizeH="0" baseline="0" noProof="0" dirty="0" smtClean="0">
                <a:ln>
                  <a:noFill/>
                </a:ln>
                <a:solidFill>
                  <a:schemeClr val="tx1"/>
                </a:solidFill>
                <a:effectLst/>
                <a:uLnTx/>
                <a:uFillTx/>
                <a:latin typeface="+mn-lt"/>
                <a:ea typeface="+mn-ea"/>
                <a:cs typeface="+mn-cs"/>
              </a:rPr>
              <a:t>　・</a:t>
            </a:r>
            <a:r>
              <a:rPr kumimoji="1" lang="en-US" altLang="ja-JP" sz="1400" b="1" i="0" u="none" strike="noStrike" kern="0" cap="none" spc="0" normalizeH="0" baseline="0" noProof="0" dirty="0" smtClean="0">
                <a:ln>
                  <a:noFill/>
                </a:ln>
                <a:solidFill>
                  <a:schemeClr val="tx1"/>
                </a:solidFill>
                <a:effectLst/>
                <a:uLnTx/>
                <a:uFillTx/>
                <a:latin typeface="+mn-lt"/>
                <a:ea typeface="+mn-ea"/>
                <a:cs typeface="+mn-cs"/>
              </a:rPr>
              <a:t>	Cooperation of doctors is essential as we need to consult them carefully regarding diagnosis criteria etc.</a:t>
            </a:r>
            <a:endParaRPr kumimoji="1" lang="ja-JP" altLang="en-US" sz="14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Tx/>
              <a:buNone/>
              <a:tabLst/>
              <a:defRPr/>
            </a:pPr>
            <a:r>
              <a:rPr kumimoji="1" lang="ja-JP" altLang="en-US" sz="1400" b="1" i="0" u="none" strike="noStrike" kern="0" cap="none" spc="0" normalizeH="0" baseline="0" noProof="0" dirty="0" smtClean="0">
                <a:ln>
                  <a:noFill/>
                </a:ln>
                <a:solidFill>
                  <a:schemeClr val="tx1"/>
                </a:solidFill>
                <a:effectLst/>
                <a:uLnTx/>
                <a:uFillTx/>
                <a:latin typeface="+mn-lt"/>
                <a:ea typeface="+mn-ea"/>
                <a:cs typeface="+mn-cs"/>
              </a:rPr>
              <a:t>Ｃ．</a:t>
            </a:r>
            <a:r>
              <a:rPr kumimoji="1" lang="en-US" altLang="ja-JP" sz="1400" b="1" i="0" u="none" strike="noStrike" kern="0" cap="none" spc="0" normalizeH="0" baseline="0" noProof="0" dirty="0" smtClean="0">
                <a:ln>
                  <a:noFill/>
                </a:ln>
                <a:solidFill>
                  <a:schemeClr val="tx1"/>
                </a:solidFill>
                <a:effectLst/>
                <a:uLnTx/>
                <a:uFillTx/>
                <a:latin typeface="+mn-lt"/>
                <a:ea typeface="+mn-ea"/>
                <a:cs typeface="+mn-cs"/>
              </a:rPr>
              <a:t>	Patient or specialist/doctor feels the need to investigate actual situation</a:t>
            </a:r>
            <a:endParaRPr kumimoji="1" lang="ja-JP" altLang="en-US" sz="14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Tx/>
              <a:buNone/>
              <a:tabLst/>
              <a:defRPr/>
            </a:pPr>
            <a:r>
              <a:rPr kumimoji="1" lang="ja-JP" altLang="en-US" sz="1400" b="1" i="0" u="none" strike="noStrike" kern="0" cap="none" spc="0" normalizeH="0" baseline="0" noProof="0" dirty="0" smtClean="0">
                <a:ln>
                  <a:noFill/>
                </a:ln>
                <a:solidFill>
                  <a:schemeClr val="tx1"/>
                </a:solidFill>
                <a:effectLst/>
                <a:uLnTx/>
                <a:uFillTx/>
                <a:latin typeface="+mn-lt"/>
                <a:ea typeface="+mn-ea"/>
                <a:cs typeface="+mn-cs"/>
              </a:rPr>
              <a:t>　・</a:t>
            </a:r>
            <a:r>
              <a:rPr kumimoji="1" lang="en-US" altLang="ja-JP" sz="1400" b="1" i="0" u="none" strike="noStrike" kern="0" cap="none" spc="0" normalizeH="0" baseline="0" noProof="0" dirty="0" smtClean="0">
                <a:ln>
                  <a:noFill/>
                </a:ln>
                <a:solidFill>
                  <a:schemeClr val="tx1"/>
                </a:solidFill>
                <a:effectLst/>
                <a:uLnTx/>
                <a:uFillTx/>
                <a:latin typeface="+mn-lt"/>
                <a:ea typeface="+mn-ea"/>
                <a:cs typeface="+mn-cs"/>
              </a:rPr>
              <a:t>	</a:t>
            </a:r>
            <a:r>
              <a:rPr kumimoji="1" lang="en-US" altLang="ja-JP" sz="1400" b="1" i="0" u="none" strike="noStrike" kern="0" cap="none" spc="0" normalizeH="0" baseline="0" noProof="0" dirty="0" err="1" smtClean="0">
                <a:ln>
                  <a:noFill/>
                </a:ln>
                <a:solidFill>
                  <a:schemeClr val="tx1"/>
                </a:solidFill>
                <a:effectLst/>
                <a:uLnTx/>
                <a:uFillTx/>
                <a:latin typeface="+mn-lt"/>
                <a:ea typeface="+mn-ea"/>
                <a:cs typeface="+mn-cs"/>
              </a:rPr>
              <a:t>ie</a:t>
            </a:r>
            <a:r>
              <a:rPr kumimoji="1" lang="en-US" altLang="ja-JP" sz="1400" b="1" i="0" u="none" strike="noStrike" kern="0" cap="none" spc="0" normalizeH="0" baseline="0" noProof="0" dirty="0" smtClean="0">
                <a:ln>
                  <a:noFill/>
                </a:ln>
                <a:solidFill>
                  <a:schemeClr val="tx1"/>
                </a:solidFill>
                <a:effectLst/>
                <a:uLnTx/>
                <a:uFillTx/>
                <a:latin typeface="+mn-lt"/>
                <a:ea typeface="+mn-ea"/>
                <a:cs typeface="+mn-cs"/>
              </a:rPr>
              <a:t>) Actual situation unknown, or past investigations have been unsatisfactory</a:t>
            </a:r>
            <a:endParaRPr kumimoji="1" lang="ja-JP" altLang="en-US" sz="14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Tx/>
              <a:buNone/>
              <a:tabLst/>
              <a:defRPr/>
            </a:pPr>
            <a:endParaRPr kumimoji="1" lang="ja-JP" alt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Tx/>
              <a:buNone/>
              <a:tabLst/>
              <a:defRPr/>
            </a:pPr>
            <a:r>
              <a:rPr kumimoji="1" lang="ja-JP" altLang="en-US" sz="1800" b="1" i="0" u="none" strike="noStrike" kern="0" cap="none" spc="0" normalizeH="0" baseline="0" noProof="0" dirty="0" smtClean="0">
                <a:ln>
                  <a:noFill/>
                </a:ln>
                <a:solidFill>
                  <a:schemeClr val="tx1"/>
                </a:solidFill>
                <a:effectLst/>
                <a:uLnTx/>
                <a:uFillTx/>
                <a:latin typeface="+mn-lt"/>
                <a:ea typeface="+mn-ea"/>
                <a:cs typeface="+mn-cs"/>
              </a:rPr>
              <a:t>　</a:t>
            </a:r>
            <a:r>
              <a:rPr kumimoji="1" lang="en-US" altLang="ja-JP" sz="1400" b="1" i="0" u="none" strike="noStrike" kern="0" cap="none" spc="0" normalizeH="0" baseline="0" noProof="0" dirty="0" smtClean="0">
                <a:ln>
                  <a:noFill/>
                </a:ln>
                <a:solidFill>
                  <a:schemeClr val="tx1"/>
                </a:solidFill>
                <a:effectLst/>
                <a:uLnTx/>
                <a:uFillTx/>
                <a:latin typeface="+mn-lt"/>
                <a:ea typeface="+mn-ea"/>
                <a:cs typeface="+mn-cs"/>
              </a:rPr>
              <a:t>Assuming that the above conditions are met, selection will be made among the following:</a:t>
            </a:r>
            <a:endParaRPr kumimoji="1" lang="ja-JP" altLang="en-US" sz="14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Tx/>
              <a:buNone/>
              <a:tabLst/>
              <a:defRPr/>
            </a:pPr>
            <a:r>
              <a:rPr kumimoji="1" lang="ja-JP" altLang="en-US" sz="1400" b="1" i="0" u="none" strike="noStrike" kern="0" cap="none" spc="0" normalizeH="0" baseline="0" noProof="0" dirty="0" smtClean="0">
                <a:ln>
                  <a:noFill/>
                </a:ln>
                <a:solidFill>
                  <a:schemeClr val="tx1"/>
                </a:solidFill>
                <a:effectLst/>
                <a:uLnTx/>
                <a:uFillTx/>
                <a:latin typeface="+mn-lt"/>
                <a:ea typeface="+mn-ea"/>
                <a:cs typeface="+mn-cs"/>
              </a:rPr>
              <a:t>１．</a:t>
            </a:r>
            <a:r>
              <a:rPr kumimoji="1" lang="en-US" altLang="ja-JP" sz="1400" b="1" i="0" u="none" strike="noStrike" kern="0" cap="none" spc="0" normalizeH="0" baseline="0" noProof="0" dirty="0" smtClean="0">
                <a:ln>
                  <a:noFill/>
                </a:ln>
                <a:solidFill>
                  <a:schemeClr val="tx1"/>
                </a:solidFill>
                <a:effectLst/>
                <a:uLnTx/>
                <a:uFillTx/>
                <a:latin typeface="+mn-lt"/>
                <a:ea typeface="+mn-ea"/>
                <a:cs typeface="+mn-cs"/>
              </a:rPr>
              <a:t>	Diseases with no clear diagnosis criteria and no progress in research (1-2 diseases)</a:t>
            </a:r>
            <a:endParaRPr kumimoji="1" lang="ja-JP" altLang="en-US" sz="14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Tx/>
              <a:buNone/>
              <a:tabLst/>
              <a:defRPr/>
            </a:pPr>
            <a:r>
              <a:rPr kumimoji="1" lang="ja-JP" altLang="en-US" sz="1400" b="1" i="0" u="none" strike="noStrike" kern="0" cap="none" spc="0" normalizeH="0" baseline="0" noProof="0" dirty="0" smtClean="0">
                <a:ln>
                  <a:noFill/>
                </a:ln>
                <a:solidFill>
                  <a:schemeClr val="tx1"/>
                </a:solidFill>
                <a:effectLst/>
                <a:uLnTx/>
                <a:uFillTx/>
                <a:latin typeface="+mn-lt"/>
                <a:ea typeface="+mn-ea"/>
                <a:cs typeface="+mn-cs"/>
              </a:rPr>
              <a:t>　・</a:t>
            </a:r>
            <a:r>
              <a:rPr kumimoji="1" lang="en-US" altLang="ja-JP" sz="1400" b="1" i="0" u="none" strike="noStrike" kern="0" cap="none" spc="0" normalizeH="0" baseline="0" noProof="0" dirty="0" smtClean="0">
                <a:ln>
                  <a:noFill/>
                </a:ln>
                <a:solidFill>
                  <a:schemeClr val="tx1"/>
                </a:solidFill>
                <a:effectLst/>
                <a:uLnTx/>
                <a:uFillTx/>
                <a:latin typeface="+mn-lt"/>
                <a:ea typeface="+mn-ea"/>
                <a:cs typeface="+mn-cs"/>
              </a:rPr>
              <a:t>	One of the aims of patient registries is to promote the research of diseases that are making no progress</a:t>
            </a:r>
            <a:endParaRPr kumimoji="1" lang="ja-JP" altLang="en-US" sz="14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Tx/>
              <a:buNone/>
              <a:tabLst/>
              <a:defRPr/>
            </a:pPr>
            <a:r>
              <a:rPr kumimoji="1" lang="ja-JP" altLang="en-US" sz="1400" b="1" i="0" u="none" strike="noStrike" kern="0" cap="none" spc="0" normalizeH="0" baseline="0" noProof="0" dirty="0" smtClean="0">
                <a:ln>
                  <a:noFill/>
                </a:ln>
                <a:solidFill>
                  <a:schemeClr val="tx1"/>
                </a:solidFill>
                <a:effectLst/>
                <a:uLnTx/>
                <a:uFillTx/>
                <a:latin typeface="+mn-lt"/>
                <a:ea typeface="+mn-ea"/>
                <a:cs typeface="+mn-cs"/>
              </a:rPr>
              <a:t>２．</a:t>
            </a:r>
            <a:r>
              <a:rPr kumimoji="1" lang="en-US" altLang="ja-JP" sz="1400" b="1" i="0" u="none" strike="noStrike" kern="0" cap="none" spc="0" normalizeH="0" baseline="0" noProof="0" dirty="0" smtClean="0">
                <a:ln>
                  <a:noFill/>
                </a:ln>
                <a:solidFill>
                  <a:schemeClr val="tx1"/>
                </a:solidFill>
                <a:effectLst/>
                <a:uLnTx/>
                <a:uFillTx/>
                <a:latin typeface="+mn-lt"/>
                <a:ea typeface="+mn-ea"/>
                <a:cs typeface="+mn-cs"/>
              </a:rPr>
              <a:t>	Diseases that have diagnosis criteria but further advancements in research is hoped (1-2 diseases)</a:t>
            </a:r>
            <a:endParaRPr kumimoji="1" lang="ja-JP" altLang="en-US" sz="14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Tx/>
              <a:buNone/>
              <a:tabLst/>
              <a:defRPr/>
            </a:pPr>
            <a:r>
              <a:rPr kumimoji="1" lang="ja-JP" altLang="en-US" sz="1400" b="1" i="0" u="none" strike="noStrike" kern="0" cap="none" spc="0" normalizeH="0" baseline="0" noProof="0" dirty="0" smtClean="0">
                <a:ln>
                  <a:noFill/>
                </a:ln>
                <a:solidFill>
                  <a:schemeClr val="tx1"/>
                </a:solidFill>
                <a:effectLst/>
                <a:uLnTx/>
                <a:uFillTx/>
                <a:latin typeface="+mn-lt"/>
                <a:ea typeface="+mn-ea"/>
                <a:cs typeface="+mn-cs"/>
              </a:rPr>
              <a:t>　・</a:t>
            </a:r>
            <a:r>
              <a:rPr kumimoji="1" lang="en-US" altLang="ja-JP" sz="1400" b="1" i="0" u="none" strike="noStrike" kern="0" cap="none" spc="0" normalizeH="0" baseline="0" noProof="0" dirty="0" smtClean="0">
                <a:ln>
                  <a:noFill/>
                </a:ln>
                <a:solidFill>
                  <a:schemeClr val="tx1"/>
                </a:solidFill>
                <a:effectLst/>
                <a:uLnTx/>
                <a:uFillTx/>
                <a:latin typeface="+mn-lt"/>
                <a:ea typeface="+mn-ea"/>
                <a:cs typeface="+mn-cs"/>
              </a:rPr>
              <a:t>	It is preferred that the disease is included in the areas for which research is encouraged</a:t>
            </a:r>
            <a:endParaRPr kumimoji="1" lang="ja-JP" altLang="en-US" sz="14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Tx/>
              <a:buNone/>
              <a:tabLst/>
              <a:defRPr/>
            </a:pPr>
            <a:r>
              <a:rPr kumimoji="1" lang="ja-JP" altLang="en-US" sz="1400" b="1" i="0" u="none" strike="noStrike" kern="0" cap="none" spc="0" normalizeH="0" baseline="0" noProof="0" dirty="0" smtClean="0">
                <a:ln>
                  <a:noFill/>
                </a:ln>
                <a:solidFill>
                  <a:schemeClr val="tx1"/>
                </a:solidFill>
                <a:effectLst/>
                <a:uLnTx/>
                <a:uFillTx/>
                <a:latin typeface="+mn-lt"/>
                <a:ea typeface="+mn-ea"/>
                <a:cs typeface="+mn-cs"/>
              </a:rPr>
              <a:t>　・</a:t>
            </a:r>
            <a:r>
              <a:rPr kumimoji="1" lang="en-US" altLang="ja-JP" sz="1400" b="1" i="0" u="none" strike="noStrike" kern="0" cap="none" spc="0" normalizeH="0" baseline="0" noProof="0" dirty="0" smtClean="0">
                <a:ln>
                  <a:noFill/>
                </a:ln>
                <a:solidFill>
                  <a:schemeClr val="tx1"/>
                </a:solidFill>
                <a:effectLst/>
                <a:uLnTx/>
                <a:uFillTx/>
                <a:latin typeface="+mn-lt"/>
                <a:ea typeface="+mn-ea"/>
                <a:cs typeface="+mn-cs"/>
              </a:rPr>
              <a:t>	It is preferred that the number of patients is particularly small (less than 500)</a:t>
            </a:r>
            <a:endParaRPr kumimoji="1" lang="ja-JP" altLang="en-US" sz="14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Tx/>
              <a:buNone/>
              <a:tabLst/>
              <a:defRPr/>
            </a:pPr>
            <a:r>
              <a:rPr kumimoji="1" lang="ja-JP" altLang="en-US" sz="1400" b="1" i="0" u="none" strike="noStrike" kern="0" cap="none" spc="0" normalizeH="0" baseline="0" noProof="0" dirty="0" smtClean="0">
                <a:ln>
                  <a:noFill/>
                </a:ln>
                <a:solidFill>
                  <a:schemeClr val="tx1"/>
                </a:solidFill>
                <a:effectLst/>
                <a:uLnTx/>
                <a:uFillTx/>
                <a:latin typeface="+mn-lt"/>
                <a:ea typeface="+mn-ea"/>
                <a:cs typeface="+mn-cs"/>
              </a:rPr>
              <a:t>３．</a:t>
            </a:r>
            <a:r>
              <a:rPr kumimoji="1" lang="en-US" altLang="ja-JP" sz="1400" b="1" i="0" u="none" strike="noStrike" kern="0" cap="none" spc="0" normalizeH="0" baseline="0" noProof="0" dirty="0" smtClean="0">
                <a:ln>
                  <a:noFill/>
                </a:ln>
                <a:solidFill>
                  <a:schemeClr val="tx1"/>
                </a:solidFill>
                <a:effectLst/>
                <a:uLnTx/>
                <a:uFillTx/>
                <a:latin typeface="+mn-lt"/>
                <a:ea typeface="+mn-ea"/>
                <a:cs typeface="+mn-cs"/>
              </a:rPr>
              <a:t>Chronic diseases (0-1 disease)</a:t>
            </a:r>
            <a:endParaRPr kumimoji="1" lang="ja-JP" altLang="en-US" sz="14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Tx/>
              <a:buNone/>
              <a:tabLst/>
              <a:defRPr/>
            </a:pPr>
            <a:r>
              <a:rPr kumimoji="1" lang="ja-JP" altLang="en-US" sz="1400" b="1" i="0" u="none" strike="noStrike" kern="0" cap="none" spc="0" normalizeH="0" baseline="0" noProof="0" dirty="0" smtClean="0">
                <a:ln>
                  <a:noFill/>
                </a:ln>
                <a:solidFill>
                  <a:schemeClr val="tx1"/>
                </a:solidFill>
                <a:effectLst/>
                <a:uLnTx/>
                <a:uFillTx/>
                <a:latin typeface="+mn-lt"/>
                <a:ea typeface="+mn-ea"/>
                <a:cs typeface="+mn-cs"/>
              </a:rPr>
              <a:t>　・</a:t>
            </a:r>
            <a:r>
              <a:rPr kumimoji="1" lang="en-US" altLang="ja-JP" sz="1400" b="1" i="0" u="none" strike="noStrike" kern="0" cap="none" spc="0" normalizeH="0" baseline="0" noProof="0" dirty="0" smtClean="0">
                <a:ln>
                  <a:noFill/>
                </a:ln>
                <a:solidFill>
                  <a:schemeClr val="tx1"/>
                </a:solidFill>
                <a:effectLst/>
                <a:uLnTx/>
                <a:uFillTx/>
                <a:latin typeface="+mn-lt"/>
                <a:ea typeface="+mn-ea"/>
                <a:cs typeface="+mn-cs"/>
              </a:rPr>
              <a:t>	Many intractable diseases are incurable and care for chronic diseases is a major issue</a:t>
            </a:r>
            <a:endParaRPr kumimoji="1" lang="ja-JP" altLang="en-US" sz="14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67544" y="0"/>
            <a:ext cx="8229600" cy="777875"/>
          </a:xfrm>
        </p:spPr>
        <p:txBody>
          <a:bodyPr/>
          <a:lstStyle/>
          <a:p>
            <a:pPr eaLnBrk="1" hangingPunct="1"/>
            <a:r>
              <a:rPr lang="ja-JP" altLang="en-US" sz="2000" b="1" dirty="0" smtClean="0"/>
              <a:t>研究メンバーについて</a:t>
            </a:r>
            <a:r>
              <a:rPr lang="en-US" altLang="ja-JP" sz="2000" b="1" dirty="0" smtClean="0"/>
              <a:t/>
            </a:r>
            <a:br>
              <a:rPr lang="en-US" altLang="ja-JP" sz="2000" b="1" dirty="0" smtClean="0"/>
            </a:br>
            <a:r>
              <a:rPr lang="en-US" altLang="ja-JP" sz="2000" b="1" dirty="0" smtClean="0"/>
              <a:t>Research members</a:t>
            </a:r>
            <a:endParaRPr lang="ja-JP" altLang="en-US" sz="2000" b="1" dirty="0" smtClean="0"/>
          </a:p>
        </p:txBody>
      </p:sp>
      <p:sp>
        <p:nvSpPr>
          <p:cNvPr id="9219" name="Rectangle 3"/>
          <p:cNvSpPr>
            <a:spLocks noGrp="1" noChangeArrowheads="1"/>
          </p:cNvSpPr>
          <p:nvPr>
            <p:ph type="body" idx="1"/>
          </p:nvPr>
        </p:nvSpPr>
        <p:spPr>
          <a:xfrm>
            <a:off x="179512" y="908720"/>
            <a:ext cx="4104456" cy="4852988"/>
          </a:xfrm>
        </p:spPr>
        <p:txBody>
          <a:bodyPr/>
          <a:lstStyle/>
          <a:p>
            <a:pPr eaLnBrk="1" hangingPunct="1">
              <a:lnSpc>
                <a:spcPct val="80000"/>
              </a:lnSpc>
              <a:buFontTx/>
              <a:buNone/>
            </a:pPr>
            <a:r>
              <a:rPr lang="ja-JP" altLang="en-US" sz="2800" dirty="0" smtClean="0"/>
              <a:t>　</a:t>
            </a:r>
            <a:r>
              <a:rPr lang="ja-JP" altLang="en-US" sz="1800" dirty="0" smtClean="0"/>
              <a:t>（まだ全ては確定はしていないが）</a:t>
            </a:r>
          </a:p>
          <a:p>
            <a:pPr eaLnBrk="1" hangingPunct="1">
              <a:lnSpc>
                <a:spcPct val="80000"/>
              </a:lnSpc>
            </a:pPr>
            <a:r>
              <a:rPr lang="ja-JP" altLang="en-US" sz="1800" dirty="0" smtClean="0"/>
              <a:t>研究代表者　伊藤たてお　</a:t>
            </a:r>
          </a:p>
          <a:p>
            <a:pPr eaLnBrk="1" hangingPunct="1">
              <a:lnSpc>
                <a:spcPct val="80000"/>
              </a:lnSpc>
              <a:buFontTx/>
              <a:buNone/>
            </a:pPr>
            <a:r>
              <a:rPr lang="ja-JP" altLang="en-US" sz="1800" dirty="0" smtClean="0"/>
              <a:t>①研究グループ統括　西村由希子</a:t>
            </a:r>
          </a:p>
          <a:p>
            <a:pPr eaLnBrk="1" hangingPunct="1">
              <a:lnSpc>
                <a:spcPct val="80000"/>
              </a:lnSpc>
              <a:buFontTx/>
              <a:buNone/>
            </a:pPr>
            <a:r>
              <a:rPr lang="ja-JP" altLang="en-US" sz="1800" dirty="0" smtClean="0"/>
              <a:t>　　分担研究者　森田瑞樹　児玉知子　安念潤司ほか</a:t>
            </a:r>
            <a:endParaRPr lang="ja-JP" altLang="en-US" sz="1800" dirty="0" smtClean="0">
              <a:solidFill>
                <a:srgbClr val="FF0000"/>
              </a:solidFill>
            </a:endParaRPr>
          </a:p>
          <a:p>
            <a:pPr eaLnBrk="1" hangingPunct="1">
              <a:lnSpc>
                <a:spcPct val="80000"/>
              </a:lnSpc>
              <a:buFontTx/>
              <a:buNone/>
            </a:pPr>
            <a:r>
              <a:rPr lang="ja-JP" altLang="en-US" sz="1800" dirty="0" smtClean="0"/>
              <a:t>②患者団体グループ統括　伊藤たてお</a:t>
            </a:r>
          </a:p>
          <a:p>
            <a:pPr eaLnBrk="1" hangingPunct="1">
              <a:lnSpc>
                <a:spcPct val="80000"/>
              </a:lnSpc>
              <a:buFontTx/>
              <a:buNone/>
            </a:pPr>
            <a:r>
              <a:rPr lang="ja-JP" altLang="en-US" sz="1800" dirty="0" smtClean="0"/>
              <a:t>　　研究協力者　水谷幸司　永森志織　森幸子　大黒宏司ほか</a:t>
            </a:r>
          </a:p>
          <a:p>
            <a:pPr eaLnBrk="1" hangingPunct="1">
              <a:lnSpc>
                <a:spcPct val="80000"/>
              </a:lnSpc>
              <a:buFontTx/>
              <a:buNone/>
            </a:pPr>
            <a:r>
              <a:rPr lang="ja-JP" altLang="en-US" sz="1800" dirty="0" smtClean="0"/>
              <a:t>　　さまざまな幅広い分野からの協力体制を想定しています。</a:t>
            </a:r>
          </a:p>
          <a:p>
            <a:pPr eaLnBrk="1" hangingPunct="1">
              <a:lnSpc>
                <a:spcPct val="80000"/>
              </a:lnSpc>
              <a:buFontTx/>
              <a:buNone/>
            </a:pPr>
            <a:endParaRPr lang="ja-JP" altLang="en-US" sz="1800" dirty="0" smtClean="0"/>
          </a:p>
          <a:p>
            <a:pPr eaLnBrk="1" hangingPunct="1">
              <a:lnSpc>
                <a:spcPct val="80000"/>
              </a:lnSpc>
              <a:buFontTx/>
              <a:buNone/>
            </a:pPr>
            <a:r>
              <a:rPr lang="ja-JP" altLang="en-US" sz="1800" dirty="0" smtClean="0"/>
              <a:t>・「希少性難治性疾患患者に関する医療の向上及び患者支援のあり方に関する研究班」（通称西澤班）とも連携</a:t>
            </a:r>
          </a:p>
          <a:p>
            <a:r>
              <a:rPr lang="ja-JP" altLang="en-US" sz="1800" dirty="0" smtClean="0"/>
              <a:t>班友として、金澤一郎先生（難病対策委員会委員長、国際医療福祉大学院院長、前日本学術会議会長、ほか）のご指導をいただく予定</a:t>
            </a:r>
            <a:endParaRPr lang="ja-JP" altLang="en-US" sz="2000" dirty="0" smtClean="0"/>
          </a:p>
          <a:p>
            <a:pPr eaLnBrk="1" hangingPunct="1">
              <a:lnSpc>
                <a:spcPct val="80000"/>
              </a:lnSpc>
              <a:buFontTx/>
              <a:buNone/>
            </a:pPr>
            <a:r>
              <a:rPr lang="ja-JP" altLang="en-US" sz="2800" dirty="0" smtClean="0"/>
              <a:t>　</a:t>
            </a:r>
          </a:p>
        </p:txBody>
      </p:sp>
      <p:sp>
        <p:nvSpPr>
          <p:cNvPr id="4" name="Rectangle 3"/>
          <p:cNvSpPr txBox="1">
            <a:spLocks noChangeArrowheads="1"/>
          </p:cNvSpPr>
          <p:nvPr/>
        </p:nvSpPr>
        <p:spPr bwMode="auto">
          <a:xfrm>
            <a:off x="4499992" y="836712"/>
            <a:ext cx="4464496" cy="4852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80000"/>
              </a:lnSpc>
              <a:spcBef>
                <a:spcPct val="20000"/>
              </a:spcBef>
              <a:spcAft>
                <a:spcPct val="0"/>
              </a:spcAft>
              <a:buClrTx/>
              <a:buSzTx/>
              <a:buFontTx/>
              <a:buNone/>
              <a:tabLst/>
              <a:defRPr/>
            </a:pPr>
            <a:r>
              <a:rPr kumimoji="1" lang="ja-JP" altLang="en-US" sz="2800" b="1" i="0" u="none" strike="noStrike" kern="0" cap="none" spc="0" normalizeH="0" baseline="0" noProof="0" dirty="0" smtClean="0">
                <a:ln>
                  <a:noFill/>
                </a:ln>
                <a:solidFill>
                  <a:schemeClr val="tx1"/>
                </a:solidFill>
                <a:effectLst/>
                <a:uLnTx/>
                <a:uFillTx/>
                <a:latin typeface="+mn-lt"/>
                <a:ea typeface="+mn-ea"/>
                <a:cs typeface="+mn-cs"/>
              </a:rPr>
              <a:t>　　　</a:t>
            </a:r>
            <a:r>
              <a:rPr kumimoji="1" lang="ja-JP" altLang="en-US" sz="1800" b="1" i="0" u="none" strike="noStrike" kern="0" cap="none" spc="0" normalizeH="0" baseline="0" noProof="0" dirty="0" smtClean="0">
                <a:ln>
                  <a:noFill/>
                </a:ln>
                <a:solidFill>
                  <a:schemeClr val="tx1"/>
                </a:solidFill>
                <a:effectLst/>
                <a:uLnTx/>
                <a:uFillTx/>
                <a:latin typeface="+mn-lt"/>
                <a:ea typeface="+mn-ea"/>
                <a:cs typeface="+mn-cs"/>
              </a:rPr>
              <a:t> </a:t>
            </a:r>
            <a:r>
              <a:rPr kumimoji="1" lang="en-US" altLang="ja-JP" sz="1800" b="1" i="0" u="none" strike="noStrike" kern="0" cap="none" spc="0" normalizeH="0" baseline="0" noProof="0" dirty="0" smtClean="0">
                <a:ln>
                  <a:noFill/>
                </a:ln>
                <a:solidFill>
                  <a:schemeClr val="tx1"/>
                </a:solidFill>
                <a:effectLst/>
                <a:uLnTx/>
                <a:uFillTx/>
                <a:latin typeface="+mn-lt"/>
                <a:ea typeface="+mn-ea"/>
                <a:cs typeface="+mn-cs"/>
              </a:rPr>
              <a:t>(Not final)</a:t>
            </a:r>
            <a:endParaRPr kumimoji="1" lang="ja-JP" alt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Tx/>
              <a:buChar char="•"/>
              <a:tabLst/>
              <a:defRPr/>
            </a:pPr>
            <a:r>
              <a:rPr kumimoji="1" lang="ja-JP" altLang="en-US" sz="1800" b="1" i="0" u="none" strike="noStrike" kern="0" cap="none" spc="0" normalizeH="0" baseline="0" noProof="0" dirty="0" smtClean="0">
                <a:ln>
                  <a:noFill/>
                </a:ln>
                <a:solidFill>
                  <a:schemeClr val="tx1"/>
                </a:solidFill>
                <a:effectLst/>
                <a:uLnTx/>
                <a:uFillTx/>
                <a:latin typeface="+mn-lt"/>
                <a:ea typeface="+mn-ea"/>
                <a:cs typeface="+mn-cs"/>
              </a:rPr>
              <a:t>　</a:t>
            </a:r>
            <a:r>
              <a:rPr kumimoji="1" lang="en-US" altLang="ja-JP" sz="1600" b="1" i="0" u="none" strike="noStrike" kern="0" cap="none" spc="0" normalizeH="0" baseline="0" noProof="0" dirty="0" smtClean="0">
                <a:ln>
                  <a:noFill/>
                </a:ln>
                <a:solidFill>
                  <a:schemeClr val="tx1"/>
                </a:solidFill>
                <a:effectLst/>
                <a:uLnTx/>
                <a:uFillTx/>
                <a:latin typeface="+mn-lt"/>
                <a:ea typeface="+mn-ea"/>
                <a:cs typeface="+mn-cs"/>
              </a:rPr>
              <a:t>Research representative: </a:t>
            </a:r>
            <a:r>
              <a:rPr kumimoji="1" lang="en-US" altLang="ja-JP" sz="1600" b="1" i="0" u="none" strike="noStrike" kern="0" cap="none" spc="0" normalizeH="0" baseline="0" noProof="0" dirty="0" err="1" smtClean="0">
                <a:ln>
                  <a:noFill/>
                </a:ln>
                <a:solidFill>
                  <a:schemeClr val="tx1"/>
                </a:solidFill>
                <a:effectLst/>
                <a:uLnTx/>
                <a:uFillTx/>
                <a:latin typeface="+mn-lt"/>
                <a:ea typeface="+mn-ea"/>
                <a:cs typeface="+mn-cs"/>
              </a:rPr>
              <a:t>Tateo</a:t>
            </a:r>
            <a:r>
              <a:rPr kumimoji="1" lang="en-US" altLang="ja-JP" sz="1600" b="1" i="0" u="none" strike="noStrike" kern="0" cap="none" spc="0" normalizeH="0" baseline="0" noProof="0" dirty="0" smtClean="0">
                <a:ln>
                  <a:noFill/>
                </a:ln>
                <a:solidFill>
                  <a:schemeClr val="tx1"/>
                </a:solidFill>
                <a:effectLst/>
                <a:uLnTx/>
                <a:uFillTx/>
                <a:latin typeface="+mn-lt"/>
                <a:ea typeface="+mn-ea"/>
                <a:cs typeface="+mn-cs"/>
              </a:rPr>
              <a:t> Ito</a:t>
            </a:r>
            <a:endParaRPr kumimoji="1" lang="ja-JP" altLang="en-US" sz="16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Tx/>
              <a:buNone/>
              <a:tabLst/>
              <a:defRPr/>
            </a:pPr>
            <a:r>
              <a:rPr kumimoji="1" lang="ja-JP" altLang="en-US" sz="1600" b="1" i="0" u="none" strike="noStrike" kern="0" cap="none" spc="0" normalizeH="0" baseline="0" noProof="0" dirty="0" smtClean="0">
                <a:ln>
                  <a:noFill/>
                </a:ln>
                <a:solidFill>
                  <a:schemeClr val="tx1"/>
                </a:solidFill>
                <a:effectLst/>
                <a:uLnTx/>
                <a:uFillTx/>
                <a:latin typeface="+mn-lt"/>
                <a:ea typeface="+mn-ea"/>
                <a:cs typeface="+mn-cs"/>
              </a:rPr>
              <a:t>①</a:t>
            </a:r>
            <a:r>
              <a:rPr kumimoji="1" lang="en-US" altLang="ja-JP" sz="1600" b="1" i="0" u="none" strike="noStrike" kern="0" cap="none" spc="0" normalizeH="0" baseline="0" noProof="0" dirty="0" smtClean="0">
                <a:ln>
                  <a:noFill/>
                </a:ln>
                <a:solidFill>
                  <a:schemeClr val="tx1"/>
                </a:solidFill>
                <a:effectLst/>
                <a:uLnTx/>
                <a:uFillTx/>
                <a:latin typeface="+mn-lt"/>
                <a:ea typeface="+mn-ea"/>
                <a:cs typeface="+mn-cs"/>
              </a:rPr>
              <a:t>Research group head: Yukiko Nishimura</a:t>
            </a:r>
            <a:endParaRPr kumimoji="1" lang="ja-JP" altLang="en-US" sz="16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Tx/>
              <a:buNone/>
              <a:tabLst/>
              <a:defRPr/>
            </a:pPr>
            <a:r>
              <a:rPr kumimoji="1" lang="ja-JP" altLang="en-US" sz="1600" b="1" i="0" u="none" strike="noStrike" kern="0" cap="none" spc="0" normalizeH="0" baseline="0" noProof="0" dirty="0" smtClean="0">
                <a:ln>
                  <a:noFill/>
                </a:ln>
                <a:solidFill>
                  <a:schemeClr val="tx1"/>
                </a:solidFill>
                <a:effectLst/>
                <a:uLnTx/>
                <a:uFillTx/>
                <a:latin typeface="+mn-lt"/>
                <a:ea typeface="+mn-ea"/>
                <a:cs typeface="+mn-cs"/>
              </a:rPr>
              <a:t>　　</a:t>
            </a:r>
            <a:r>
              <a:rPr kumimoji="1" lang="en-US" altLang="ja-JP" sz="1600" b="1" i="0" u="none" strike="noStrike" kern="0" cap="none" spc="0" normalizeH="0" baseline="0" noProof="0" dirty="0" smtClean="0">
                <a:ln>
                  <a:noFill/>
                </a:ln>
                <a:effectLst/>
                <a:uLnTx/>
                <a:uFillTx/>
                <a:latin typeface="+mn-lt"/>
                <a:ea typeface="+mn-ea"/>
                <a:cs typeface="+mn-cs"/>
              </a:rPr>
              <a:t>Sub-researchers: </a:t>
            </a:r>
            <a:r>
              <a:rPr kumimoji="1" lang="en-US" altLang="ja-JP" sz="1600" b="1" i="0" u="none" strike="noStrike" kern="0" cap="none" spc="0" normalizeH="0" baseline="0" noProof="0" dirty="0" err="1" smtClean="0">
                <a:ln>
                  <a:noFill/>
                </a:ln>
                <a:effectLst/>
                <a:uLnTx/>
                <a:uFillTx/>
                <a:latin typeface="+mn-lt"/>
                <a:ea typeface="+mn-ea"/>
                <a:cs typeface="+mn-cs"/>
              </a:rPr>
              <a:t>Mizuki</a:t>
            </a:r>
            <a:r>
              <a:rPr kumimoji="1" lang="en-US" altLang="ja-JP" sz="1600" b="1" i="0" u="none" strike="noStrike" kern="0" cap="none" spc="0" normalizeH="0" baseline="0" noProof="0" dirty="0" smtClean="0">
                <a:ln>
                  <a:noFill/>
                </a:ln>
                <a:effectLst/>
                <a:uLnTx/>
                <a:uFillTx/>
                <a:latin typeface="+mn-lt"/>
                <a:ea typeface="+mn-ea"/>
                <a:cs typeface="+mn-cs"/>
              </a:rPr>
              <a:t> Morita, Tomoko Kodama</a:t>
            </a:r>
            <a:r>
              <a:rPr kumimoji="1" lang="en-US" altLang="ja-JP" sz="1600" b="1" i="0" u="none" strike="noStrike" kern="0" cap="none" spc="0" normalizeH="0" baseline="0" noProof="0" dirty="0" smtClean="0">
                <a:ln>
                  <a:noFill/>
                </a:ln>
                <a:solidFill>
                  <a:schemeClr val="tx1"/>
                </a:solidFill>
                <a:effectLst/>
                <a:uLnTx/>
                <a:uFillTx/>
                <a:latin typeface="+mn-lt"/>
                <a:ea typeface="+mn-ea"/>
                <a:cs typeface="+mn-cs"/>
              </a:rPr>
              <a:t>, </a:t>
            </a:r>
            <a:r>
              <a:rPr kumimoji="1" lang="en-US" altLang="ja-JP" sz="1600" b="1" i="0" u="none" strike="noStrike" kern="0" cap="none" spc="0" normalizeH="0" baseline="0" noProof="0" dirty="0" err="1" smtClean="0">
                <a:ln>
                  <a:noFill/>
                </a:ln>
                <a:solidFill>
                  <a:schemeClr val="tx1"/>
                </a:solidFill>
                <a:effectLst/>
                <a:uLnTx/>
                <a:uFillTx/>
                <a:latin typeface="+mn-lt"/>
                <a:ea typeface="+mn-ea"/>
                <a:cs typeface="+mn-cs"/>
              </a:rPr>
              <a:t>Junji</a:t>
            </a:r>
            <a:r>
              <a:rPr kumimoji="1" lang="en-US" altLang="ja-JP" sz="1600" b="1" i="0" u="none" strike="noStrike" kern="0" cap="none" spc="0" normalizeH="0" baseline="0" noProof="0" dirty="0" smtClean="0">
                <a:ln>
                  <a:noFill/>
                </a:ln>
                <a:solidFill>
                  <a:schemeClr val="tx1"/>
                </a:solidFill>
                <a:effectLst/>
                <a:uLnTx/>
                <a:uFillTx/>
                <a:latin typeface="+mn-lt"/>
                <a:ea typeface="+mn-ea"/>
                <a:cs typeface="+mn-cs"/>
              </a:rPr>
              <a:t> </a:t>
            </a:r>
            <a:r>
              <a:rPr kumimoji="1" lang="en-US" altLang="ja-JP" sz="1600" b="1" i="0" u="none" strike="noStrike" kern="0" cap="none" spc="0" normalizeH="0" baseline="0" noProof="0" dirty="0" err="1" smtClean="0">
                <a:ln>
                  <a:noFill/>
                </a:ln>
                <a:solidFill>
                  <a:schemeClr val="tx1"/>
                </a:solidFill>
                <a:effectLst/>
                <a:uLnTx/>
                <a:uFillTx/>
                <a:latin typeface="+mn-lt"/>
                <a:ea typeface="+mn-ea"/>
                <a:cs typeface="+mn-cs"/>
              </a:rPr>
              <a:t>Annen</a:t>
            </a:r>
            <a:r>
              <a:rPr kumimoji="1" lang="en-US" altLang="ja-JP" sz="1600" b="1" i="0" u="none" strike="noStrike" kern="0" cap="none" spc="0" normalizeH="0" baseline="0" noProof="0" dirty="0" smtClean="0">
                <a:ln>
                  <a:noFill/>
                </a:ln>
                <a:solidFill>
                  <a:schemeClr val="tx1"/>
                </a:solidFill>
                <a:effectLst/>
                <a:uLnTx/>
                <a:uFillTx/>
                <a:latin typeface="+mn-lt"/>
                <a:ea typeface="+mn-ea"/>
                <a:cs typeface="+mn-cs"/>
              </a:rPr>
              <a:t> and others</a:t>
            </a:r>
            <a:endParaRPr kumimoji="1" lang="ja-JP" altLang="en-US" sz="1600" b="1" i="0" u="none" strike="noStrike" kern="0" cap="none" spc="0" normalizeH="0" baseline="0" noProof="0" dirty="0" smtClean="0">
              <a:ln>
                <a:noFill/>
              </a:ln>
              <a:solidFill>
                <a:srgbClr val="FF0000"/>
              </a:solidFill>
              <a:effectLst/>
              <a:uLnTx/>
              <a:uFillTx/>
              <a:latin typeface="+mn-lt"/>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Tx/>
              <a:buNone/>
              <a:tabLst/>
              <a:defRPr/>
            </a:pPr>
            <a:r>
              <a:rPr kumimoji="1" lang="ja-JP" altLang="en-US" sz="1600" b="1" i="0" u="none" strike="noStrike" kern="0" cap="none" spc="0" normalizeH="0" baseline="0" noProof="0" dirty="0" smtClean="0">
                <a:ln>
                  <a:noFill/>
                </a:ln>
                <a:solidFill>
                  <a:schemeClr val="tx1"/>
                </a:solidFill>
                <a:effectLst/>
                <a:uLnTx/>
                <a:uFillTx/>
                <a:latin typeface="+mn-lt"/>
                <a:ea typeface="+mn-ea"/>
                <a:cs typeface="+mn-cs"/>
              </a:rPr>
              <a:t>②</a:t>
            </a:r>
            <a:r>
              <a:rPr kumimoji="1" lang="en-US" altLang="ja-JP" sz="1600" b="1" i="0" u="none" strike="noStrike" kern="0" cap="none" spc="0" normalizeH="0" baseline="0" noProof="0" dirty="0" smtClean="0">
                <a:ln>
                  <a:noFill/>
                </a:ln>
                <a:solidFill>
                  <a:schemeClr val="tx1"/>
                </a:solidFill>
                <a:effectLst/>
                <a:uLnTx/>
                <a:uFillTx/>
                <a:latin typeface="+mn-lt"/>
                <a:ea typeface="+mn-ea"/>
                <a:cs typeface="+mn-cs"/>
              </a:rPr>
              <a:t>Patient group head: </a:t>
            </a:r>
            <a:r>
              <a:rPr kumimoji="1" lang="en-US" altLang="ja-JP" sz="1600" b="1" i="0" u="none" strike="noStrike" kern="0" cap="none" spc="0" normalizeH="0" baseline="0" noProof="0" dirty="0" err="1" smtClean="0">
                <a:ln>
                  <a:noFill/>
                </a:ln>
                <a:solidFill>
                  <a:schemeClr val="tx1"/>
                </a:solidFill>
                <a:effectLst/>
                <a:uLnTx/>
                <a:uFillTx/>
                <a:latin typeface="+mn-lt"/>
                <a:ea typeface="+mn-ea"/>
                <a:cs typeface="+mn-cs"/>
              </a:rPr>
              <a:t>Tateo</a:t>
            </a:r>
            <a:r>
              <a:rPr kumimoji="1" lang="en-US" altLang="ja-JP" sz="1600" b="1" i="0" u="none" strike="noStrike" kern="0" cap="none" spc="0" normalizeH="0" baseline="0" noProof="0" dirty="0" smtClean="0">
                <a:ln>
                  <a:noFill/>
                </a:ln>
                <a:solidFill>
                  <a:schemeClr val="tx1"/>
                </a:solidFill>
                <a:effectLst/>
                <a:uLnTx/>
                <a:uFillTx/>
                <a:latin typeface="+mn-lt"/>
                <a:ea typeface="+mn-ea"/>
                <a:cs typeface="+mn-cs"/>
              </a:rPr>
              <a:t> Ito</a:t>
            </a:r>
            <a:endParaRPr kumimoji="1" lang="ja-JP" altLang="en-US" sz="16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Tx/>
              <a:buNone/>
              <a:tabLst/>
              <a:defRPr/>
            </a:pPr>
            <a:r>
              <a:rPr kumimoji="1" lang="ja-JP" altLang="en-US" sz="1600" b="1" i="0" u="none" strike="noStrike" kern="0" cap="none" spc="0" normalizeH="0" baseline="0" noProof="0" dirty="0" smtClean="0">
                <a:ln>
                  <a:noFill/>
                </a:ln>
                <a:solidFill>
                  <a:schemeClr val="tx1"/>
                </a:solidFill>
                <a:effectLst/>
                <a:uLnTx/>
                <a:uFillTx/>
                <a:latin typeface="+mn-lt"/>
                <a:ea typeface="+mn-ea"/>
                <a:cs typeface="+mn-cs"/>
              </a:rPr>
              <a:t>　　</a:t>
            </a:r>
            <a:r>
              <a:rPr kumimoji="1" lang="en-US" altLang="ja-JP" sz="1600" b="1" i="0" u="none" strike="noStrike" kern="0" cap="none" spc="0" normalizeH="0" baseline="0" noProof="0" dirty="0" smtClean="0">
                <a:ln>
                  <a:noFill/>
                </a:ln>
                <a:solidFill>
                  <a:schemeClr val="tx1"/>
                </a:solidFill>
                <a:effectLst/>
                <a:uLnTx/>
                <a:uFillTx/>
                <a:latin typeface="+mn-lt"/>
                <a:ea typeface="+mn-ea"/>
                <a:cs typeface="+mn-cs"/>
              </a:rPr>
              <a:t>Research supporters: Koji </a:t>
            </a:r>
            <a:r>
              <a:rPr kumimoji="1" lang="en-US" altLang="ja-JP" sz="1600" b="1" i="0" u="none" strike="noStrike" kern="0" cap="none" spc="0" normalizeH="0" baseline="0" noProof="0" dirty="0" err="1" smtClean="0">
                <a:ln>
                  <a:noFill/>
                </a:ln>
                <a:solidFill>
                  <a:schemeClr val="tx1"/>
                </a:solidFill>
                <a:effectLst/>
                <a:uLnTx/>
                <a:uFillTx/>
                <a:latin typeface="+mn-lt"/>
                <a:ea typeface="+mn-ea"/>
                <a:cs typeface="+mn-cs"/>
              </a:rPr>
              <a:t>Mizutani</a:t>
            </a:r>
            <a:r>
              <a:rPr kumimoji="1" lang="en-US" altLang="ja-JP" sz="1600" b="1" i="0" u="none" strike="noStrike" kern="0" cap="none" spc="0" normalizeH="0" baseline="0" noProof="0" dirty="0" smtClean="0">
                <a:ln>
                  <a:noFill/>
                </a:ln>
                <a:solidFill>
                  <a:schemeClr val="tx1"/>
                </a:solidFill>
                <a:effectLst/>
                <a:uLnTx/>
                <a:uFillTx/>
                <a:latin typeface="+mn-lt"/>
                <a:ea typeface="+mn-ea"/>
                <a:cs typeface="+mn-cs"/>
              </a:rPr>
              <a:t>, </a:t>
            </a:r>
            <a:r>
              <a:rPr kumimoji="1" lang="en-US" altLang="ja-JP" sz="1600" b="1" i="0" u="none" strike="noStrike" kern="0" cap="none" spc="0" normalizeH="0" baseline="0" noProof="0" dirty="0" err="1" smtClean="0">
                <a:ln>
                  <a:noFill/>
                </a:ln>
                <a:solidFill>
                  <a:schemeClr val="tx1"/>
                </a:solidFill>
                <a:effectLst/>
                <a:uLnTx/>
                <a:uFillTx/>
                <a:latin typeface="+mn-lt"/>
                <a:ea typeface="+mn-ea"/>
                <a:cs typeface="+mn-cs"/>
              </a:rPr>
              <a:t>Shiori</a:t>
            </a:r>
            <a:r>
              <a:rPr kumimoji="1" lang="en-US" altLang="ja-JP" sz="1600" b="1" i="0" u="none" strike="noStrike" kern="0" cap="none" spc="0" normalizeH="0" baseline="0" noProof="0" dirty="0" smtClean="0">
                <a:ln>
                  <a:noFill/>
                </a:ln>
                <a:solidFill>
                  <a:schemeClr val="tx1"/>
                </a:solidFill>
                <a:effectLst/>
                <a:uLnTx/>
                <a:uFillTx/>
                <a:latin typeface="+mn-lt"/>
                <a:ea typeface="+mn-ea"/>
                <a:cs typeface="+mn-cs"/>
              </a:rPr>
              <a:t> </a:t>
            </a:r>
            <a:r>
              <a:rPr kumimoji="1" lang="en-US" altLang="ja-JP" sz="1600" b="1" i="0" u="none" strike="noStrike" kern="0" cap="none" spc="0" normalizeH="0" baseline="0" noProof="0" dirty="0" err="1" smtClean="0">
                <a:ln>
                  <a:noFill/>
                </a:ln>
                <a:solidFill>
                  <a:schemeClr val="tx1"/>
                </a:solidFill>
                <a:effectLst/>
                <a:uLnTx/>
                <a:uFillTx/>
                <a:latin typeface="+mn-lt"/>
                <a:ea typeface="+mn-ea"/>
                <a:cs typeface="+mn-cs"/>
              </a:rPr>
              <a:t>Nagamori</a:t>
            </a:r>
            <a:r>
              <a:rPr kumimoji="1" lang="en-US" altLang="ja-JP" sz="1600" b="1" i="0" u="none" strike="noStrike" kern="0" cap="none" spc="0" normalizeH="0" baseline="0" noProof="0" dirty="0" smtClean="0">
                <a:ln>
                  <a:noFill/>
                </a:ln>
                <a:solidFill>
                  <a:schemeClr val="tx1"/>
                </a:solidFill>
                <a:effectLst/>
                <a:uLnTx/>
                <a:uFillTx/>
                <a:latin typeface="+mn-lt"/>
                <a:ea typeface="+mn-ea"/>
                <a:cs typeface="+mn-cs"/>
              </a:rPr>
              <a:t>, Sachiko Mori, Hiroshi </a:t>
            </a:r>
            <a:r>
              <a:rPr kumimoji="1" lang="en-US" altLang="ja-JP" sz="1600" b="1" i="0" u="none" strike="noStrike" kern="0" cap="none" spc="0" normalizeH="0" baseline="0" noProof="0" dirty="0" err="1" smtClean="0">
                <a:ln>
                  <a:noFill/>
                </a:ln>
                <a:solidFill>
                  <a:schemeClr val="tx1"/>
                </a:solidFill>
                <a:effectLst/>
                <a:uLnTx/>
                <a:uFillTx/>
                <a:latin typeface="+mn-lt"/>
                <a:ea typeface="+mn-ea"/>
                <a:cs typeface="+mn-cs"/>
              </a:rPr>
              <a:t>Oguro</a:t>
            </a:r>
            <a:r>
              <a:rPr kumimoji="1" lang="en-US" altLang="ja-JP" sz="1600" b="1" i="0" u="none" strike="noStrike" kern="0" cap="none" spc="0" normalizeH="0" baseline="0" noProof="0" dirty="0" smtClean="0">
                <a:ln>
                  <a:noFill/>
                </a:ln>
                <a:solidFill>
                  <a:schemeClr val="tx1"/>
                </a:solidFill>
                <a:effectLst/>
                <a:uLnTx/>
                <a:uFillTx/>
                <a:latin typeface="+mn-lt"/>
                <a:ea typeface="+mn-ea"/>
                <a:cs typeface="+mn-cs"/>
              </a:rPr>
              <a:t> and others</a:t>
            </a:r>
            <a:endParaRPr kumimoji="1" lang="ja-JP" altLang="en-US" sz="16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Tx/>
              <a:buNone/>
              <a:tabLst/>
              <a:defRPr/>
            </a:pPr>
            <a:r>
              <a:rPr kumimoji="1" lang="ja-JP" altLang="en-US" sz="1600" b="1" i="0" u="none" strike="noStrike" kern="0" cap="none" spc="0" normalizeH="0" baseline="0" noProof="0" dirty="0" smtClean="0">
                <a:ln>
                  <a:noFill/>
                </a:ln>
                <a:solidFill>
                  <a:schemeClr val="tx1"/>
                </a:solidFill>
                <a:effectLst/>
                <a:uLnTx/>
                <a:uFillTx/>
                <a:latin typeface="+mn-lt"/>
                <a:ea typeface="+mn-ea"/>
                <a:cs typeface="+mn-cs"/>
              </a:rPr>
              <a:t>　　</a:t>
            </a:r>
            <a:r>
              <a:rPr kumimoji="1" lang="en-US" altLang="ja-JP" sz="1600" b="1" i="0" u="none" strike="noStrike" kern="0" cap="none" spc="0" normalizeH="0" baseline="0" noProof="0" dirty="0" smtClean="0">
                <a:ln>
                  <a:noFill/>
                </a:ln>
                <a:solidFill>
                  <a:schemeClr val="tx1"/>
                </a:solidFill>
                <a:effectLst/>
                <a:uLnTx/>
                <a:uFillTx/>
                <a:latin typeface="+mn-lt"/>
                <a:ea typeface="+mn-ea"/>
                <a:cs typeface="+mn-cs"/>
              </a:rPr>
              <a:t>Support structure comprised of a wide range of areas</a:t>
            </a:r>
            <a:endParaRPr kumimoji="1" lang="ja-JP" altLang="en-US" sz="16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Tx/>
              <a:buNone/>
              <a:tabLst/>
              <a:defRPr/>
            </a:pPr>
            <a:endParaRPr kumimoji="1" lang="ja-JP" altLang="en-US" sz="16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Tx/>
              <a:buNone/>
              <a:tabLst/>
              <a:defRPr/>
            </a:pPr>
            <a:r>
              <a:rPr kumimoji="1" lang="ja-JP" altLang="en-US" sz="1600" b="1" i="0" u="none" strike="noStrike" kern="0" cap="none" spc="0" normalizeH="0" baseline="0" noProof="0" dirty="0" smtClean="0">
                <a:ln>
                  <a:noFill/>
                </a:ln>
                <a:solidFill>
                  <a:schemeClr val="tx1"/>
                </a:solidFill>
                <a:effectLst/>
                <a:uLnTx/>
                <a:uFillTx/>
                <a:latin typeface="+mn-lt"/>
                <a:ea typeface="+mn-ea"/>
                <a:cs typeface="+mn-cs"/>
              </a:rPr>
              <a:t>・</a:t>
            </a:r>
            <a:r>
              <a:rPr kumimoji="1" lang="en-US" altLang="ja-JP" sz="1600" b="1" i="0" u="none" strike="noStrike" kern="0" cap="none" spc="0" normalizeH="0" baseline="0" noProof="0" dirty="0" smtClean="0">
                <a:ln>
                  <a:noFill/>
                </a:ln>
                <a:solidFill>
                  <a:schemeClr val="tx1"/>
                </a:solidFill>
                <a:effectLst/>
                <a:uLnTx/>
                <a:uFillTx/>
                <a:latin typeface="+mn-lt"/>
                <a:ea typeface="+mn-ea"/>
                <a:cs typeface="+mn-cs"/>
              </a:rPr>
              <a:t>Collaborate with study group on improving healthcare and supporting patients suffering from rare/refractory diseases (</a:t>
            </a:r>
            <a:r>
              <a:rPr kumimoji="1" lang="en-US" altLang="ja-JP" sz="1600" b="1" i="0" u="none" strike="noStrike" kern="0" cap="none" spc="0" normalizeH="0" baseline="0" noProof="0" dirty="0" err="1" smtClean="0">
                <a:ln>
                  <a:noFill/>
                </a:ln>
                <a:solidFill>
                  <a:schemeClr val="tx1"/>
                </a:solidFill>
                <a:effectLst/>
                <a:uLnTx/>
                <a:uFillTx/>
                <a:latin typeface="+mn-lt"/>
                <a:ea typeface="+mn-ea"/>
                <a:cs typeface="+mn-cs"/>
              </a:rPr>
              <a:t>Nishizawa-han</a:t>
            </a:r>
            <a:r>
              <a:rPr kumimoji="1" lang="en-US" altLang="ja-JP" sz="1600" b="1" i="0" u="none" strike="noStrike" kern="0" cap="none" spc="0" normalizeH="0" baseline="0" noProof="0" dirty="0" smtClean="0">
                <a:ln>
                  <a:noFill/>
                </a:ln>
                <a:solidFill>
                  <a:schemeClr val="tx1"/>
                </a:solidFill>
                <a:effectLst/>
                <a:uLnTx/>
                <a:uFillTx/>
                <a:latin typeface="+mn-lt"/>
                <a:ea typeface="+mn-ea"/>
                <a:cs typeface="+mn-cs"/>
              </a:rPr>
              <a:t>)</a:t>
            </a:r>
            <a:endParaRPr kumimoji="1" lang="ja-JP" altLang="en-US" sz="16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1" lang="en-US" altLang="ja-JP" sz="1600" b="1" i="0" u="none" strike="noStrike" kern="0" cap="none" spc="0" normalizeH="0" baseline="0" noProof="0" dirty="0" smtClean="0">
                <a:ln>
                  <a:noFill/>
                </a:ln>
                <a:solidFill>
                  <a:schemeClr val="tx1"/>
                </a:solidFill>
                <a:effectLst/>
                <a:uLnTx/>
                <a:uFillTx/>
                <a:latin typeface="+mn-lt"/>
                <a:ea typeface="+mn-ea"/>
                <a:cs typeface="+mn-cs"/>
              </a:rPr>
              <a:t>Plan to receive guidance from Dr Ichiro Kanazawa (</a:t>
            </a:r>
            <a:r>
              <a:rPr kumimoji="1" lang="en-GB" altLang="ja-JP" sz="1600" b="1" i="0" u="none" strike="noStrike" kern="0" cap="none" spc="0" normalizeH="0" baseline="0" noProof="0" dirty="0" smtClean="0">
                <a:ln>
                  <a:noFill/>
                </a:ln>
                <a:solidFill>
                  <a:schemeClr val="tx1"/>
                </a:solidFill>
                <a:effectLst/>
                <a:uLnTx/>
                <a:uFillTx/>
                <a:latin typeface="+mn-lt"/>
                <a:ea typeface="+mn-ea"/>
                <a:cs typeface="+mn-cs"/>
              </a:rPr>
              <a:t>Chief of the MHLW Committee</a:t>
            </a:r>
            <a:r>
              <a:rPr kumimoji="1" lang="ja-JP" altLang="en-US" sz="1600" b="1" i="0" u="none" strike="noStrike" kern="0" cap="none" spc="0" normalizeH="0" baseline="0" noProof="0" dirty="0" smtClean="0">
                <a:ln>
                  <a:noFill/>
                </a:ln>
                <a:solidFill>
                  <a:schemeClr val="tx1"/>
                </a:solidFill>
                <a:effectLst/>
                <a:uLnTx/>
                <a:uFillTx/>
                <a:latin typeface="+mn-lt"/>
                <a:ea typeface="+mn-ea"/>
                <a:cs typeface="+mn-cs"/>
              </a:rPr>
              <a:t>　</a:t>
            </a:r>
            <a:r>
              <a:rPr kumimoji="1" lang="en-US" altLang="ja-JP" sz="1600" b="1" i="0" u="none" strike="noStrike" kern="0" cap="none" spc="0" normalizeH="0" baseline="0" noProof="0" dirty="0" smtClean="0">
                <a:ln>
                  <a:noFill/>
                </a:ln>
                <a:solidFill>
                  <a:schemeClr val="tx1"/>
                </a:solidFill>
                <a:effectLst/>
                <a:uLnTx/>
                <a:uFillTx/>
                <a:latin typeface="+mn-lt"/>
                <a:ea typeface="+mn-ea"/>
                <a:cs typeface="+mn-cs"/>
              </a:rPr>
              <a:t>for “The Management of Intractable Diseases”, director of International University of Health and Welfare Graduate School,  former chairman of Science Council of Japan </a:t>
            </a:r>
            <a:endParaRPr kumimoji="1" lang="ja-JP" altLang="en-US" sz="16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Tx/>
              <a:buNone/>
              <a:tabLst/>
              <a:defRPr/>
            </a:pPr>
            <a:endParaRPr kumimoji="1" lang="ja-JP" altLang="en-US" sz="20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Tx/>
              <a:buNone/>
              <a:tabLst/>
              <a:defRPr/>
            </a:pPr>
            <a:r>
              <a:rPr kumimoji="1" lang="ja-JP" altLang="en-US" sz="2800" b="1" i="0" u="none" strike="noStrike" kern="0" cap="none" spc="0" normalizeH="0" baseline="0" noProof="0" dirty="0" smtClean="0">
                <a:ln>
                  <a:noFill/>
                </a:ln>
                <a:solidFill>
                  <a:schemeClr val="tx1"/>
                </a:solidFill>
                <a:effectLst/>
                <a:uLnTx/>
                <a:uFillTx/>
                <a:latin typeface="+mn-lt"/>
                <a:ea typeface="+mn-ea"/>
                <a:cs typeface="+mn-cs"/>
              </a:rPr>
              <a:t>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9400"/>
            <a:ext cx="8229600" cy="920750"/>
          </a:xfrm>
        </p:spPr>
        <p:txBody>
          <a:bodyPr/>
          <a:lstStyle/>
          <a:p>
            <a:pPr eaLnBrk="1" hangingPunct="1"/>
            <a:r>
              <a:rPr lang="ja-JP" altLang="en-US" sz="2000" b="1" dirty="0" smtClean="0"/>
              <a:t>製薬企業に求めるもの</a:t>
            </a:r>
            <a:r>
              <a:rPr lang="en-US" altLang="ja-JP" sz="2000" b="1" dirty="0" smtClean="0"/>
              <a:t/>
            </a:r>
            <a:br>
              <a:rPr lang="en-US" altLang="ja-JP" sz="2000" b="1" dirty="0" smtClean="0"/>
            </a:br>
            <a:r>
              <a:rPr lang="en-US" altLang="ja-JP" sz="1800" dirty="0" smtClean="0"/>
              <a:t>What is requested of pharmaceutical companies</a:t>
            </a:r>
            <a:endParaRPr lang="ja-JP" altLang="en-US" sz="1800" dirty="0" smtClean="0"/>
          </a:p>
        </p:txBody>
      </p:sp>
      <p:sp>
        <p:nvSpPr>
          <p:cNvPr id="10243" name="Rectangle 3"/>
          <p:cNvSpPr>
            <a:spLocks noGrp="1" noChangeArrowheads="1"/>
          </p:cNvSpPr>
          <p:nvPr>
            <p:ph type="body" idx="1"/>
          </p:nvPr>
        </p:nvSpPr>
        <p:spPr>
          <a:xfrm>
            <a:off x="251520" y="1268760"/>
            <a:ext cx="4258816" cy="4533900"/>
          </a:xfrm>
        </p:spPr>
        <p:txBody>
          <a:bodyPr/>
          <a:lstStyle/>
          <a:p>
            <a:pPr eaLnBrk="1" hangingPunct="1"/>
            <a:r>
              <a:rPr lang="ja-JP" altLang="en-US" sz="1800" dirty="0" smtClean="0"/>
              <a:t>当研究への協力（情報や人材の提供など</a:t>
            </a:r>
            <a:r>
              <a:rPr lang="en-US" altLang="ja-JP" sz="1800" dirty="0" smtClean="0"/>
              <a:t>)</a:t>
            </a:r>
          </a:p>
          <a:p>
            <a:pPr eaLnBrk="1" hangingPunct="1"/>
            <a:r>
              <a:rPr lang="ja-JP" altLang="en-US" sz="1800" dirty="0" smtClean="0"/>
              <a:t>製薬企業から研究に対する要望</a:t>
            </a:r>
            <a:endParaRPr lang="en-US" altLang="ja-JP" sz="1800" dirty="0" smtClean="0"/>
          </a:p>
          <a:p>
            <a:pPr eaLnBrk="1" hangingPunct="1"/>
            <a:r>
              <a:rPr lang="ja-JP" altLang="en-US" sz="1800" dirty="0" smtClean="0"/>
              <a:t>海外の研究情報（創薬、リスクマネジメント、新薬最新情報など）</a:t>
            </a:r>
            <a:endParaRPr lang="en-US" altLang="ja-JP" sz="1800" dirty="0" smtClean="0"/>
          </a:p>
          <a:p>
            <a:pPr eaLnBrk="1" hangingPunct="1"/>
            <a:r>
              <a:rPr lang="ja-JP" altLang="en-US" sz="1800" dirty="0" smtClean="0"/>
              <a:t>海外患者団体の情報と連携への支援</a:t>
            </a:r>
            <a:endParaRPr lang="en-US" altLang="ja-JP" sz="1800" dirty="0" smtClean="0"/>
          </a:p>
          <a:p>
            <a:pPr eaLnBrk="1" hangingPunct="1"/>
            <a:r>
              <a:rPr lang="ja-JP" altLang="en-US" sz="1800" dirty="0" smtClean="0"/>
              <a:t>アジアの患者団体との連携構築の支援</a:t>
            </a:r>
            <a:endParaRPr lang="en-US" altLang="ja-JP" sz="1800" dirty="0" smtClean="0"/>
          </a:p>
          <a:p>
            <a:pPr eaLnBrk="1" hangingPunct="1"/>
            <a:r>
              <a:rPr lang="ja-JP" altLang="en-US" sz="1800" dirty="0" smtClean="0"/>
              <a:t>レジストリが本格稼動することになった場合の協同と参加</a:t>
            </a:r>
            <a:endParaRPr lang="en-US" altLang="ja-JP" sz="1800" dirty="0" smtClean="0"/>
          </a:p>
          <a:p>
            <a:pPr eaLnBrk="1" hangingPunct="1"/>
            <a:endParaRPr lang="ja-JP" altLang="en-US" sz="1800" dirty="0" smtClean="0"/>
          </a:p>
          <a:p>
            <a:pPr eaLnBrk="1" hangingPunct="1">
              <a:buFontTx/>
              <a:buNone/>
            </a:pPr>
            <a:endParaRPr lang="en-US" altLang="ja-JP" sz="2000" dirty="0" smtClean="0"/>
          </a:p>
        </p:txBody>
      </p:sp>
      <p:sp>
        <p:nvSpPr>
          <p:cNvPr id="4" name="Rectangle 3"/>
          <p:cNvSpPr txBox="1">
            <a:spLocks noChangeArrowheads="1"/>
          </p:cNvSpPr>
          <p:nvPr/>
        </p:nvSpPr>
        <p:spPr bwMode="auto">
          <a:xfrm>
            <a:off x="4716016" y="1196752"/>
            <a:ext cx="4114800" cy="4533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1800" b="1" i="0" u="none" strike="noStrike" kern="0" cap="none" spc="0" normalizeH="0" baseline="0" noProof="0" dirty="0" smtClean="0">
                <a:ln>
                  <a:noFill/>
                </a:ln>
                <a:solidFill>
                  <a:schemeClr val="tx1"/>
                </a:solidFill>
                <a:effectLst/>
                <a:uLnTx/>
                <a:uFillTx/>
                <a:latin typeface="+mn-lt"/>
                <a:ea typeface="+mn-ea"/>
                <a:cs typeface="+mn-cs"/>
              </a:rPr>
              <a:t>Support toward this research (provision of information and people)</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1800" b="1" i="0" u="none" strike="noStrike" kern="0" cap="none" spc="0" normalizeH="0" baseline="0" noProof="0" dirty="0" smtClean="0">
                <a:ln>
                  <a:noFill/>
                </a:ln>
                <a:solidFill>
                  <a:schemeClr val="tx1"/>
                </a:solidFill>
                <a:effectLst/>
                <a:uLnTx/>
                <a:uFillTx/>
                <a:latin typeface="+mn-lt"/>
                <a:ea typeface="+mn-ea"/>
                <a:cs typeface="+mn-cs"/>
              </a:rPr>
              <a:t>Requests from pharmaceutical companies toward this study</a:t>
            </a:r>
            <a:endParaRPr kumimoji="1" lang="ja-JP" alt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1800" b="1" i="0" u="none" strike="noStrike" kern="0" cap="none" spc="0" normalizeH="0" baseline="0" noProof="0" dirty="0" smtClean="0">
                <a:ln>
                  <a:noFill/>
                </a:ln>
                <a:solidFill>
                  <a:schemeClr val="tx1"/>
                </a:solidFill>
                <a:effectLst/>
                <a:uLnTx/>
                <a:uFillTx/>
                <a:latin typeface="+mn-lt"/>
                <a:ea typeface="+mn-ea"/>
                <a:cs typeface="+mn-cs"/>
              </a:rPr>
              <a:t>Information on overseas research (drug discovery, risk management, latest information on new drugs)</a:t>
            </a:r>
            <a:endParaRPr kumimoji="1" lang="ja-JP" alt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1800" b="1" i="0" u="none" strike="noStrike" kern="0" cap="none" spc="0" normalizeH="0" baseline="0" noProof="0" dirty="0" smtClean="0">
                <a:ln>
                  <a:noFill/>
                </a:ln>
                <a:solidFill>
                  <a:schemeClr val="tx1"/>
                </a:solidFill>
                <a:effectLst/>
                <a:uLnTx/>
                <a:uFillTx/>
                <a:latin typeface="+mn-lt"/>
                <a:ea typeface="+mn-ea"/>
                <a:cs typeface="+mn-cs"/>
              </a:rPr>
              <a:t>Information on overseas patient groups and support toward collaboration</a:t>
            </a:r>
            <a:endParaRPr kumimoji="1" lang="ja-JP" alt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1800" b="1" i="0" u="none" strike="noStrike" kern="0" cap="none" spc="0" normalizeH="0" baseline="0" noProof="0" dirty="0" smtClean="0">
                <a:ln>
                  <a:noFill/>
                </a:ln>
                <a:solidFill>
                  <a:schemeClr val="tx1"/>
                </a:solidFill>
                <a:effectLst/>
                <a:uLnTx/>
                <a:uFillTx/>
                <a:latin typeface="+mn-lt"/>
                <a:ea typeface="+mn-ea"/>
                <a:cs typeface="+mn-cs"/>
              </a:rPr>
              <a:t>Support toward building partnerships with patient groups in Asia</a:t>
            </a:r>
            <a:endParaRPr kumimoji="1" lang="ja-JP" alt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1800" b="1" i="0" u="none" strike="noStrike" kern="0" cap="none" spc="0" normalizeH="0" baseline="0" noProof="0" dirty="0" smtClean="0">
                <a:ln>
                  <a:noFill/>
                </a:ln>
                <a:solidFill>
                  <a:schemeClr val="tx1"/>
                </a:solidFill>
                <a:effectLst/>
                <a:uLnTx/>
                <a:uFillTx/>
                <a:latin typeface="+mn-lt"/>
                <a:ea typeface="+mn-ea"/>
                <a:cs typeface="+mn-cs"/>
              </a:rPr>
              <a:t>Cooperation and participation when registry becomes fully operational</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1" lang="ja-JP" alt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1" lang="en-US" altLang="ja-JP" sz="20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sld>
</file>

<file path=ppt/theme/theme1.xml><?xml version="1.0" encoding="utf-8"?>
<a:theme xmlns:a="http://schemas.openxmlformats.org/drawingml/2006/main" name="eastglob">
  <a:themeElements>
    <a:clrScheme name="eastglob 5">
      <a:dk1>
        <a:srgbClr val="000000"/>
      </a:dk1>
      <a:lt1>
        <a:srgbClr val="FFFFFF"/>
      </a:lt1>
      <a:dk2>
        <a:srgbClr val="000000"/>
      </a:dk2>
      <a:lt2>
        <a:srgbClr val="4EAEAC"/>
      </a:lt2>
      <a:accent1>
        <a:srgbClr val="7CC6C4"/>
      </a:accent1>
      <a:accent2>
        <a:srgbClr val="99CCFF"/>
      </a:accent2>
      <a:accent3>
        <a:srgbClr val="FFFFFF"/>
      </a:accent3>
      <a:accent4>
        <a:srgbClr val="000000"/>
      </a:accent4>
      <a:accent5>
        <a:srgbClr val="BFDFDE"/>
      </a:accent5>
      <a:accent6>
        <a:srgbClr val="8AB9E7"/>
      </a:accent6>
      <a:hlink>
        <a:srgbClr val="B1CA48"/>
      </a:hlink>
      <a:folHlink>
        <a:srgbClr val="A7D9D8"/>
      </a:folHlink>
    </a:clrScheme>
    <a:fontScheme name="eastglob">
      <a:majorFont>
        <a:latin typeface="Arial Black"/>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astglob 1">
        <a:dk1>
          <a:srgbClr val="006666"/>
        </a:dk1>
        <a:lt1>
          <a:srgbClr val="FFFFFF"/>
        </a:lt1>
        <a:dk2>
          <a:srgbClr val="008080"/>
        </a:dk2>
        <a:lt2>
          <a:srgbClr val="CCFFFF"/>
        </a:lt2>
        <a:accent1>
          <a:srgbClr val="009999"/>
        </a:accent1>
        <a:accent2>
          <a:srgbClr val="00FFFF"/>
        </a:accent2>
        <a:accent3>
          <a:srgbClr val="AAC0C0"/>
        </a:accent3>
        <a:accent4>
          <a:srgbClr val="DADADA"/>
        </a:accent4>
        <a:accent5>
          <a:srgbClr val="AACACA"/>
        </a:accent5>
        <a:accent6>
          <a:srgbClr val="00E7E7"/>
        </a:accent6>
        <a:hlink>
          <a:srgbClr val="99CCFF"/>
        </a:hlink>
        <a:folHlink>
          <a:srgbClr val="00BEBA"/>
        </a:folHlink>
      </a:clrScheme>
      <a:clrMap bg1="dk2" tx1="lt1" bg2="dk1" tx2="lt2" accent1="accent1" accent2="accent2" accent3="accent3" accent4="accent4" accent5="accent5" accent6="accent6" hlink="hlink" folHlink="folHlink"/>
    </a:extraClrScheme>
    <a:extraClrScheme>
      <a:clrScheme name="eastglob 2">
        <a:dk1>
          <a:srgbClr val="000000"/>
        </a:dk1>
        <a:lt1>
          <a:srgbClr val="FFFFFF"/>
        </a:lt1>
        <a:dk2>
          <a:srgbClr val="000000"/>
        </a:dk2>
        <a:lt2>
          <a:srgbClr val="800000"/>
        </a:lt2>
        <a:accent1>
          <a:srgbClr val="CE0000"/>
        </a:accent1>
        <a:accent2>
          <a:srgbClr val="CC9900"/>
        </a:accent2>
        <a:accent3>
          <a:srgbClr val="FFFFFF"/>
        </a:accent3>
        <a:accent4>
          <a:srgbClr val="000000"/>
        </a:accent4>
        <a:accent5>
          <a:srgbClr val="E3AAAA"/>
        </a:accent5>
        <a:accent6>
          <a:srgbClr val="B98A00"/>
        </a:accent6>
        <a:hlink>
          <a:srgbClr val="808000"/>
        </a:hlink>
        <a:folHlink>
          <a:srgbClr val="FF0000"/>
        </a:folHlink>
      </a:clrScheme>
      <a:clrMap bg1="lt1" tx1="dk1" bg2="lt2" tx2="dk2" accent1="accent1" accent2="accent2" accent3="accent3" accent4="accent4" accent5="accent5" accent6="accent6" hlink="hlink" folHlink="folHlink"/>
    </a:extraClrScheme>
    <a:extraClrScheme>
      <a:clrScheme name="eastglob 3">
        <a:dk1>
          <a:srgbClr val="000000"/>
        </a:dk1>
        <a:lt1>
          <a:srgbClr val="FFFFFF"/>
        </a:lt1>
        <a:dk2>
          <a:srgbClr val="000000"/>
        </a:dk2>
        <a:lt2>
          <a:srgbClr val="5F5F5F"/>
        </a:lt2>
        <a:accent1>
          <a:srgbClr val="B2B2B2"/>
        </a:accent1>
        <a:accent2>
          <a:srgbClr val="808080"/>
        </a:accent2>
        <a:accent3>
          <a:srgbClr val="FFFFFF"/>
        </a:accent3>
        <a:accent4>
          <a:srgbClr val="000000"/>
        </a:accent4>
        <a:accent5>
          <a:srgbClr val="D5D5D5"/>
        </a:accent5>
        <a:accent6>
          <a:srgbClr val="737373"/>
        </a:accent6>
        <a:hlink>
          <a:srgbClr val="B2B2B2"/>
        </a:hlink>
        <a:folHlink>
          <a:srgbClr val="DDDDDD"/>
        </a:folHlink>
      </a:clrScheme>
      <a:clrMap bg1="lt1" tx1="dk1" bg2="lt2" tx2="dk2" accent1="accent1" accent2="accent2" accent3="accent3" accent4="accent4" accent5="accent5" accent6="accent6" hlink="hlink" folHlink="folHlink"/>
    </a:extraClrScheme>
    <a:extraClrScheme>
      <a:clrScheme name="eastglob 4">
        <a:dk1>
          <a:srgbClr val="003366"/>
        </a:dk1>
        <a:lt1>
          <a:srgbClr val="FFFFFF"/>
        </a:lt1>
        <a:dk2>
          <a:srgbClr val="00547E"/>
        </a:dk2>
        <a:lt2>
          <a:srgbClr val="CCFFFF"/>
        </a:lt2>
        <a:accent1>
          <a:srgbClr val="006699"/>
        </a:accent1>
        <a:accent2>
          <a:srgbClr val="33CCCC"/>
        </a:accent2>
        <a:accent3>
          <a:srgbClr val="AAB3C0"/>
        </a:accent3>
        <a:accent4>
          <a:srgbClr val="DADADA"/>
        </a:accent4>
        <a:accent5>
          <a:srgbClr val="AAB8CA"/>
        </a:accent5>
        <a:accent6>
          <a:srgbClr val="2DB9B9"/>
        </a:accent6>
        <a:hlink>
          <a:srgbClr val="6699FF"/>
        </a:hlink>
        <a:folHlink>
          <a:srgbClr val="0087CA"/>
        </a:folHlink>
      </a:clrScheme>
      <a:clrMap bg1="dk2" tx1="lt1" bg2="dk1" tx2="lt2" accent1="accent1" accent2="accent2" accent3="accent3" accent4="accent4" accent5="accent5" accent6="accent6" hlink="hlink" folHlink="folHlink"/>
    </a:extraClrScheme>
    <a:extraClrScheme>
      <a:clrScheme name="eastglob 5">
        <a:dk1>
          <a:srgbClr val="000000"/>
        </a:dk1>
        <a:lt1>
          <a:srgbClr val="FFFFFF"/>
        </a:lt1>
        <a:dk2>
          <a:srgbClr val="000000"/>
        </a:dk2>
        <a:lt2>
          <a:srgbClr val="4EAEAC"/>
        </a:lt2>
        <a:accent1>
          <a:srgbClr val="7CC6C4"/>
        </a:accent1>
        <a:accent2>
          <a:srgbClr val="99CCFF"/>
        </a:accent2>
        <a:accent3>
          <a:srgbClr val="FFFFFF"/>
        </a:accent3>
        <a:accent4>
          <a:srgbClr val="000000"/>
        </a:accent4>
        <a:accent5>
          <a:srgbClr val="BFDFDE"/>
        </a:accent5>
        <a:accent6>
          <a:srgbClr val="8AB9E7"/>
        </a:accent6>
        <a:hlink>
          <a:srgbClr val="B1CA48"/>
        </a:hlink>
        <a:folHlink>
          <a:srgbClr val="A7D9D8"/>
        </a:folHlink>
      </a:clrScheme>
      <a:clrMap bg1="lt1" tx1="dk1" bg2="lt2" tx2="dk2" accent1="accent1" accent2="accent2" accent3="accent3" accent4="accent4" accent5="accent5" accent6="accent6" hlink="hlink" folHlink="folHlink"/>
    </a:extraClrScheme>
    <a:extraClrScheme>
      <a:clrScheme name="eastglob 6">
        <a:dk1>
          <a:srgbClr val="14065C"/>
        </a:dk1>
        <a:lt1>
          <a:srgbClr val="FFFFFF"/>
        </a:lt1>
        <a:dk2>
          <a:srgbClr val="1D0983"/>
        </a:dk2>
        <a:lt2>
          <a:srgbClr val="FFCC00"/>
        </a:lt2>
        <a:accent1>
          <a:srgbClr val="280CB2"/>
        </a:accent1>
        <a:accent2>
          <a:srgbClr val="33CCCC"/>
        </a:accent2>
        <a:accent3>
          <a:srgbClr val="ABAAC1"/>
        </a:accent3>
        <a:accent4>
          <a:srgbClr val="DADADA"/>
        </a:accent4>
        <a:accent5>
          <a:srgbClr val="ACAAD5"/>
        </a:accent5>
        <a:accent6>
          <a:srgbClr val="2DB9B9"/>
        </a:accent6>
        <a:hlink>
          <a:srgbClr val="6699FF"/>
        </a:hlink>
        <a:folHlink>
          <a:srgbClr val="2A0DB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EASTGLOB</Template>
  <TotalTime>873</TotalTime>
  <Words>565</Words>
  <Application>Microsoft Office PowerPoint</Application>
  <PresentationFormat>画面に合わせる (4:3)</PresentationFormat>
  <Paragraphs>166</Paragraphs>
  <Slides>10</Slides>
  <Notes>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eastglob</vt:lpstr>
      <vt:lpstr>　7th ICORD 2012 パネルディスカッション  日本の患者会と研究 7th ICORD 2012 Panel Discussion Patient groups and research in Japan   </vt:lpstr>
      <vt:lpstr>発表者変更 Speaker is changed</vt:lpstr>
      <vt:lpstr>平成24年度厚生労働科学研究費補助金　難治性疾患克服研究事業　 2012 MHLW subsidy for intractable  diseases research</vt:lpstr>
      <vt:lpstr>主な研究課題 Main research topic</vt:lpstr>
      <vt:lpstr>主な研究費の使い方(申請時点での概算） Main use of research cost (rough estimate at time of application)</vt:lpstr>
      <vt:lpstr>レジストリ構築疾病選定の手順について 研究分担者の案 Disease selection process for building registry Proposal of researchers</vt:lpstr>
      <vt:lpstr>PowerPoint プレゼンテーション</vt:lpstr>
      <vt:lpstr>研究メンバーについて Research members</vt:lpstr>
      <vt:lpstr>製薬企業に求めるもの What is requested of pharmaceutical companies</vt:lpstr>
      <vt:lpstr>終わりにいくつかの私の思うことについて My personal views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7th ICORD 2012 パネルディスカッション  数少ない患者の声を聞く（？）</dc:title>
  <dc:creator>Tateo</dc:creator>
  <cp:lastModifiedBy>Shiori</cp:lastModifiedBy>
  <cp:revision>43</cp:revision>
  <dcterms:created xsi:type="dcterms:W3CDTF">2012-01-06T03:45:13Z</dcterms:created>
  <dcterms:modified xsi:type="dcterms:W3CDTF">2012-02-03T04:45:12Z</dcterms:modified>
</cp:coreProperties>
</file>